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7" r:id="rId5"/>
    <p:sldMasterId id="2147483745" r:id="rId6"/>
  </p:sldMasterIdLst>
  <p:notesMasterIdLst>
    <p:notesMasterId r:id="rId36"/>
  </p:notesMasterIdLst>
  <p:sldIdLst>
    <p:sldId id="363" r:id="rId7"/>
    <p:sldId id="259" r:id="rId8"/>
    <p:sldId id="607" r:id="rId9"/>
    <p:sldId id="297" r:id="rId10"/>
    <p:sldId id="345" r:id="rId11"/>
    <p:sldId id="628" r:id="rId12"/>
    <p:sldId id="629" r:id="rId13"/>
    <p:sldId id="614" r:id="rId14"/>
    <p:sldId id="615" r:id="rId15"/>
    <p:sldId id="616" r:id="rId16"/>
    <p:sldId id="599" r:id="rId17"/>
    <p:sldId id="600" r:id="rId18"/>
    <p:sldId id="630" r:id="rId19"/>
    <p:sldId id="622" r:id="rId20"/>
    <p:sldId id="274" r:id="rId21"/>
    <p:sldId id="278" r:id="rId22"/>
    <p:sldId id="301" r:id="rId23"/>
    <p:sldId id="302" r:id="rId24"/>
    <p:sldId id="282" r:id="rId25"/>
    <p:sldId id="288" r:id="rId26"/>
    <p:sldId id="294" r:id="rId27"/>
    <p:sldId id="298" r:id="rId28"/>
    <p:sldId id="299" r:id="rId29"/>
    <p:sldId id="300" r:id="rId30"/>
    <p:sldId id="621" r:id="rId31"/>
    <p:sldId id="625" r:id="rId32"/>
    <p:sldId id="627" r:id="rId33"/>
    <p:sldId id="624" r:id="rId34"/>
    <p:sldId id="631" r:id="rId35"/>
  </p:sldIdLst>
  <p:sldSz cx="12192000" cy="6858000"/>
  <p:notesSz cx="7099300" cy="10234613"/>
  <p:embeddedFontLst>
    <p:embeddedFont>
      <p:font typeface="Tahoma" panose="020B0604030504040204" pitchFamily="3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6" roundtripDataSignature="AMtx7mibfPlel2BxZma0Igx0ydzFbRNZ9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änis Laura (MMM)" initials="JL(" lastIdx="0" clrIdx="0">
    <p:extLst>
      <p:ext uri="{19B8F6BF-5375-455C-9EA6-DF929625EA0E}">
        <p15:presenceInfo xmlns:p15="http://schemas.microsoft.com/office/powerpoint/2012/main" userId="Jänis Laura (MMM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65FC5F-26C7-457C-9BE8-7280730D3CFA}">
  <a:tblStyle styleId="{3465FC5F-26C7-457C-9BE8-7280730D3CF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4ED"/>
          </a:solidFill>
        </a:fill>
      </a:tcStyle>
    </a:wholeTbl>
    <a:band1H>
      <a:tcTxStyle/>
      <a:tcStyle>
        <a:tcBdr/>
        <a:fill>
          <a:solidFill>
            <a:srgbClr val="D2E7D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2E7D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 autoAdjust="0"/>
    <p:restoredTop sz="93979" autoAdjust="0"/>
  </p:normalViewPr>
  <p:slideViewPr>
    <p:cSldViewPr snapToGrid="0">
      <p:cViewPr varScale="1">
        <p:scale>
          <a:sx n="66" d="100"/>
          <a:sy n="66" d="100"/>
        </p:scale>
        <p:origin x="6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2.fntdata"/><Relationship Id="rId59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1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20404581731279939"/>
          <c:y val="8.7256959893857247E-2"/>
          <c:w val="0.59190852251548942"/>
          <c:h val="0.58274750191375035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Hanketukihakemuksia 2 190 kpl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ED-40CB-89B5-EA52D510E6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ED-40CB-89B5-EA52D510E6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ED-40CB-89B5-EA52D510E6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ED-40CB-89B5-EA52D510E6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ED-40CB-89B5-EA52D510E6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7ED-40CB-89B5-EA52D510E6E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7ED-40CB-89B5-EA52D510E6EA}"/>
              </c:ext>
            </c:extLst>
          </c:dPt>
          <c:cat>
            <c:strRef>
              <c:f>Taul1!$A$2:$A$7</c:f>
              <c:strCache>
                <c:ptCount val="6"/>
                <c:pt idx="0">
                  <c:v>Koulutushankkeet</c:v>
                </c:pt>
                <c:pt idx="1">
                  <c:v>Tiedonvälityshankkeet</c:v>
                </c:pt>
                <c:pt idx="2">
                  <c:v>Yhteistyöhankkeet</c:v>
                </c:pt>
                <c:pt idx="3">
                  <c:v>Ilmasto- ja ympäristöhankkeet</c:v>
                </c:pt>
                <c:pt idx="4">
                  <c:v>Toimintaympäristön kehittämisen investoinnit</c:v>
                </c:pt>
                <c:pt idx="5">
                  <c:v>Pienhankkeet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21</c:v>
                </c:pt>
                <c:pt idx="1">
                  <c:v>70</c:v>
                </c:pt>
                <c:pt idx="2">
                  <c:v>616</c:v>
                </c:pt>
                <c:pt idx="3">
                  <c:v>104</c:v>
                </c:pt>
                <c:pt idx="4">
                  <c:v>862</c:v>
                </c:pt>
                <c:pt idx="5">
                  <c:v>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7ED-40CB-89B5-EA52D510E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022157933119235E-2"/>
          <c:y val="0.68849704334498685"/>
          <c:w val="0.97797785433070861"/>
          <c:h val="0.30955270731294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234C5A"/>
            </a:solidFill>
            <a:ln>
              <a:solidFill>
                <a:srgbClr val="234C5A"/>
              </a:solidFill>
            </a:ln>
          </c:spPr>
          <c:invertIfNegative val="0"/>
          <c:cat>
            <c:strRef>
              <c:f>Sheet1!$C$2:$C$6</c:f>
              <c:strCache>
                <c:ptCount val="5"/>
                <c:pt idx="0">
                  <c:v>Tasapuolisuus</c:v>
                </c:pt>
                <c:pt idx="1">
                  <c:v>Johdonmukaisuus</c:v>
                </c:pt>
                <c:pt idx="2">
                  <c:v>Tehokkuus</c:v>
                </c:pt>
                <c:pt idx="3">
                  <c:v>Rohkeus</c:v>
                </c:pt>
                <c:pt idx="4">
                  <c:v>Eri näkökantojen kuuleminen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F2-408B-A442-A36C23CF9FB8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26923"/>
            </a:solidFill>
            <a:ln>
              <a:solidFill>
                <a:srgbClr val="F26923"/>
              </a:solidFill>
            </a:ln>
          </c:spPr>
          <c:invertIfNegative val="0"/>
          <c:cat>
            <c:strRef>
              <c:f>Sheet1!$C$2:$C$6</c:f>
              <c:strCache>
                <c:ptCount val="5"/>
                <c:pt idx="0">
                  <c:v>Tasapuolisuus</c:v>
                </c:pt>
                <c:pt idx="1">
                  <c:v>Johdonmukaisuus</c:v>
                </c:pt>
                <c:pt idx="2">
                  <c:v>Tehokkuus</c:v>
                </c:pt>
                <c:pt idx="3">
                  <c:v>Rohkeus</c:v>
                </c:pt>
                <c:pt idx="4">
                  <c:v>Eri näkökantojen kuuleminen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DF2-408B-A442-A36C23CF9FB8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44A753"/>
            </a:solidFill>
            <a:ln>
              <a:solidFill>
                <a:srgbClr val="44A753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5DF2-408B-A442-A36C23CF9FB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DF2-408B-A442-A36C23CF9FB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5DF2-408B-A442-A36C23CF9FB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DF2-408B-A442-A36C23CF9FB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5DF2-408B-A442-A36C23CF9F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smtId="4294967295">
                    <a:solidFill>
                      <a:srgbClr val="FFFFFF"/>
                    </a:solidFill>
                    <a:latin typeface="Arial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Sheet1!$C$2:$C$6</c:f>
              <c:strCache>
                <c:ptCount val="5"/>
                <c:pt idx="0">
                  <c:v>Tasapuolisuus</c:v>
                </c:pt>
                <c:pt idx="1">
                  <c:v>Johdonmukaisuus</c:v>
                </c:pt>
                <c:pt idx="2">
                  <c:v>Tehokkuus</c:v>
                </c:pt>
                <c:pt idx="3">
                  <c:v>Rohkeus</c:v>
                </c:pt>
                <c:pt idx="4">
                  <c:v>Eri näkökantojen kuuleminen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0.04</c:v>
                </c:pt>
                <c:pt idx="1">
                  <c:v>7.0000000000000007E-2</c:v>
                </c:pt>
                <c:pt idx="2">
                  <c:v>0.13</c:v>
                </c:pt>
                <c:pt idx="3">
                  <c:v>0.17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DF2-408B-A442-A36C23CF9FB8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C08A02"/>
            </a:solidFill>
            <a:ln>
              <a:solidFill>
                <a:srgbClr val="C08A02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5DF2-408B-A442-A36C23CF9FB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DF2-408B-A442-A36C23CF9FB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5DF2-408B-A442-A36C23CF9FB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5DF2-408B-A442-A36C23CF9FB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5DF2-408B-A442-A36C23CF9F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smtId="4294967295">
                    <a:solidFill>
                      <a:srgbClr val="FFFFFF"/>
                    </a:solidFill>
                    <a:latin typeface="Arial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Sheet1!$C$2:$C$6</c:f>
              <c:strCache>
                <c:ptCount val="5"/>
                <c:pt idx="0">
                  <c:v>Tasapuolisuus</c:v>
                </c:pt>
                <c:pt idx="1">
                  <c:v>Johdonmukaisuus</c:v>
                </c:pt>
                <c:pt idx="2">
                  <c:v>Tehokkuus</c:v>
                </c:pt>
                <c:pt idx="3">
                  <c:v>Rohkeus</c:v>
                </c:pt>
                <c:pt idx="4">
                  <c:v>Eri näkökantojen kuuleminen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0.34</c:v>
                </c:pt>
                <c:pt idx="1">
                  <c:v>0.37</c:v>
                </c:pt>
                <c:pt idx="2">
                  <c:v>0.45</c:v>
                </c:pt>
                <c:pt idx="3">
                  <c:v>0.4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5DF2-408B-A442-A36C23CF9FB8}"/>
            </c:ext>
          </c:extLst>
        </c:ser>
        <c:ser>
          <c:idx val="4"/>
          <c:order val="4"/>
          <c:tx>
            <c:strRef>
              <c:f>Sheet1!$H$1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22A1B4"/>
            </a:solidFill>
            <a:ln>
              <a:solidFill>
                <a:srgbClr val="22A1B4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5DF2-408B-A442-A36C23CF9FB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5DF2-408B-A442-A36C23CF9FB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5DF2-408B-A442-A36C23CF9FB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5DF2-408B-A442-A36C23CF9FB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5DF2-408B-A442-A36C23CF9F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smtId="4294967295">
                    <a:solidFill>
                      <a:srgbClr val="FFFFFF"/>
                    </a:solidFill>
                    <a:latin typeface="Arial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Sheet1!$C$2:$C$6</c:f>
              <c:strCache>
                <c:ptCount val="5"/>
                <c:pt idx="0">
                  <c:v>Tasapuolisuus</c:v>
                </c:pt>
                <c:pt idx="1">
                  <c:v>Johdonmukaisuus</c:v>
                </c:pt>
                <c:pt idx="2">
                  <c:v>Tehokkuus</c:v>
                </c:pt>
                <c:pt idx="3">
                  <c:v>Rohkeus</c:v>
                </c:pt>
                <c:pt idx="4">
                  <c:v>Eri näkökantojen kuuleminen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0.6</c:v>
                </c:pt>
                <c:pt idx="1">
                  <c:v>0.53</c:v>
                </c:pt>
                <c:pt idx="2">
                  <c:v>0.4</c:v>
                </c:pt>
                <c:pt idx="3">
                  <c:v>0.41</c:v>
                </c:pt>
                <c:pt idx="4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5DF2-408B-A442-A36C23CF9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smtId="4294967295">
                <a:solidFill>
                  <a:srgbClr val="666666"/>
                </a:solidFill>
                <a:latin typeface="Arial" pitchFamily="34" charset="0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txPr>
          <a:bodyPr/>
          <a:lstStyle/>
          <a:p>
            <a:pPr>
              <a:defRPr sz="1400" smtId="4294967295">
                <a:solidFill>
                  <a:srgbClr val="666666"/>
                </a:solidFill>
                <a:latin typeface="Arial" pitchFamily="34" charset="0"/>
              </a:defRPr>
            </a:pPr>
            <a:endParaRPr lang="fi-FI"/>
          </a:p>
        </c:txPr>
        <c:crossAx val="674511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smtId="4294967295">
              <a:solidFill>
                <a:srgbClr val="333333"/>
              </a:solidFill>
              <a:latin typeface="Arial" pitchFamily="34" charset="0"/>
            </a:defRPr>
          </a:pPr>
          <a:endParaRPr lang="fi-FI"/>
        </a:p>
      </c:txPr>
    </c:legend>
    <c:plotVisOnly val="1"/>
    <c:dispBlanksAs val="zero"/>
    <c:showDLblsOverMax val="1"/>
  </c:chart>
  <c:txPr>
    <a:bodyPr/>
    <a:lstStyle/>
    <a:p>
      <a:pPr>
        <a:defRPr sz="1400" smtId="4294967295"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234C5A"/>
            </a:solidFill>
            <a:ln>
              <a:solidFill>
                <a:srgbClr val="234C5A"/>
              </a:solidFill>
            </a:ln>
          </c:spPr>
          <c:invertIfNegative val="0"/>
          <c:cat>
            <c:strRef>
              <c:f>Sheet1!$C$2:$C$5</c:f>
              <c:strCache>
                <c:ptCount val="4"/>
                <c:pt idx="0">
                  <c:v>Leader-ryhmä on asiantunteva</c:v>
                </c:pt>
                <c:pt idx="1">
                  <c:v>Leader-ryhmä näkyy ja kuuluu alueella</c:v>
                </c:pt>
                <c:pt idx="2">
                  <c:v>Leader-ryhmän toiminta on innostavaa</c:v>
                </c:pt>
                <c:pt idx="3">
                  <c:v>Leader-ryhmä on merkittävä alueen kehittäjä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0.02</c:v>
                </c:pt>
                <c:pt idx="1">
                  <c:v>0</c:v>
                </c:pt>
                <c:pt idx="2">
                  <c:v>0.01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94-41D5-BC45-B51B6AA225A4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26923"/>
            </a:solidFill>
            <a:ln>
              <a:solidFill>
                <a:srgbClr val="F26923"/>
              </a:solidFill>
            </a:ln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E94-41D5-BC45-B51B6AA225A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E94-41D5-BC45-B51B6AA225A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E94-41D5-BC45-B51B6AA225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smtId="4294967295">
                    <a:solidFill>
                      <a:srgbClr val="FFFFFF"/>
                    </a:solidFill>
                    <a:latin typeface="Arial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Sheet1!$C$2:$C$5</c:f>
              <c:strCache>
                <c:ptCount val="4"/>
                <c:pt idx="0">
                  <c:v>Leader-ryhmä on asiantunteva</c:v>
                </c:pt>
                <c:pt idx="1">
                  <c:v>Leader-ryhmä näkyy ja kuuluu alueella</c:v>
                </c:pt>
                <c:pt idx="2">
                  <c:v>Leader-ryhmän toiminta on innostavaa</c:v>
                </c:pt>
                <c:pt idx="3">
                  <c:v>Leader-ryhmä on merkittävä alueen kehittäjä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0.06</c:v>
                </c:pt>
                <c:pt idx="2">
                  <c:v>0.03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94-41D5-BC45-B51B6AA225A4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44A753"/>
            </a:solidFill>
            <a:ln>
              <a:solidFill>
                <a:srgbClr val="44A753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2E94-41D5-BC45-B51B6AA225A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E94-41D5-BC45-B51B6AA225A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2E94-41D5-BC45-B51B6AA225A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E94-41D5-BC45-B51B6AA225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smtId="4294967295">
                    <a:solidFill>
                      <a:srgbClr val="FFFFFF"/>
                    </a:solidFill>
                    <a:latin typeface="Arial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Sheet1!$C$2:$C$5</c:f>
              <c:strCache>
                <c:ptCount val="4"/>
                <c:pt idx="0">
                  <c:v>Leader-ryhmä on asiantunteva</c:v>
                </c:pt>
                <c:pt idx="1">
                  <c:v>Leader-ryhmä näkyy ja kuuluu alueella</c:v>
                </c:pt>
                <c:pt idx="2">
                  <c:v>Leader-ryhmän toiminta on innostavaa</c:v>
                </c:pt>
                <c:pt idx="3">
                  <c:v>Leader-ryhmä on merkittävä alueen kehittäjä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0.04</c:v>
                </c:pt>
                <c:pt idx="1">
                  <c:v>0.21</c:v>
                </c:pt>
                <c:pt idx="2">
                  <c:v>0.12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E94-41D5-BC45-B51B6AA225A4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C08A02"/>
            </a:solidFill>
            <a:ln>
              <a:solidFill>
                <a:srgbClr val="C08A02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E94-41D5-BC45-B51B6AA225A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2E94-41D5-BC45-B51B6AA225A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E94-41D5-BC45-B51B6AA225A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2E94-41D5-BC45-B51B6AA225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smtId="4294967295">
                    <a:solidFill>
                      <a:srgbClr val="FFFFFF"/>
                    </a:solidFill>
                    <a:latin typeface="Arial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Sheet1!$C$2:$C$5</c:f>
              <c:strCache>
                <c:ptCount val="4"/>
                <c:pt idx="0">
                  <c:v>Leader-ryhmä on asiantunteva</c:v>
                </c:pt>
                <c:pt idx="1">
                  <c:v>Leader-ryhmä näkyy ja kuuluu alueella</c:v>
                </c:pt>
                <c:pt idx="2">
                  <c:v>Leader-ryhmän toiminta on innostavaa</c:v>
                </c:pt>
                <c:pt idx="3">
                  <c:v>Leader-ryhmä on merkittävä alueen kehittäjä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0.39</c:v>
                </c:pt>
                <c:pt idx="1">
                  <c:v>0.44</c:v>
                </c:pt>
                <c:pt idx="2">
                  <c:v>0.43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E94-41D5-BC45-B51B6AA225A4}"/>
            </c:ext>
          </c:extLst>
        </c:ser>
        <c:ser>
          <c:idx val="4"/>
          <c:order val="4"/>
          <c:tx>
            <c:strRef>
              <c:f>Sheet1!$H$1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22A1B4"/>
            </a:solidFill>
            <a:ln>
              <a:solidFill>
                <a:srgbClr val="22A1B4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2E94-41D5-BC45-B51B6AA225A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2E94-41D5-BC45-B51B6AA225A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2E94-41D5-BC45-B51B6AA225A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2E94-41D5-BC45-B51B6AA225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smtId="4294967295">
                    <a:solidFill>
                      <a:srgbClr val="FFFFFF"/>
                    </a:solidFill>
                    <a:latin typeface="Arial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Sheet1!$C$2:$C$5</c:f>
              <c:strCache>
                <c:ptCount val="4"/>
                <c:pt idx="0">
                  <c:v>Leader-ryhmä on asiantunteva</c:v>
                </c:pt>
                <c:pt idx="1">
                  <c:v>Leader-ryhmä näkyy ja kuuluu alueella</c:v>
                </c:pt>
                <c:pt idx="2">
                  <c:v>Leader-ryhmän toiminta on innostavaa</c:v>
                </c:pt>
                <c:pt idx="3">
                  <c:v>Leader-ryhmä on merkittävä alueen kehittäjä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0.55000000000000004</c:v>
                </c:pt>
                <c:pt idx="1">
                  <c:v>0.28999999999999998</c:v>
                </c:pt>
                <c:pt idx="2">
                  <c:v>0.41</c:v>
                </c:pt>
                <c:pt idx="3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E94-41D5-BC45-B51B6AA22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smtId="4294967295">
                <a:solidFill>
                  <a:srgbClr val="666666"/>
                </a:solidFill>
                <a:latin typeface="Arial" pitchFamily="34" charset="0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txPr>
          <a:bodyPr/>
          <a:lstStyle/>
          <a:p>
            <a:pPr>
              <a:defRPr sz="1400" smtId="4294967295">
                <a:solidFill>
                  <a:srgbClr val="666666"/>
                </a:solidFill>
                <a:latin typeface="Arial" pitchFamily="34" charset="0"/>
              </a:defRPr>
            </a:pPr>
            <a:endParaRPr lang="fi-FI"/>
          </a:p>
        </c:txPr>
        <c:crossAx val="674511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smtId="4294967295">
              <a:solidFill>
                <a:srgbClr val="333333"/>
              </a:solidFill>
              <a:latin typeface="Arial" pitchFamily="34" charset="0"/>
            </a:defRPr>
          </a:pPr>
          <a:endParaRPr lang="fi-FI"/>
        </a:p>
      </c:txPr>
    </c:legend>
    <c:plotVisOnly val="1"/>
    <c:dispBlanksAs val="zero"/>
    <c:showDLblsOverMax val="1"/>
  </c:chart>
  <c:txPr>
    <a:bodyPr/>
    <a:lstStyle/>
    <a:p>
      <a:pPr>
        <a:defRPr sz="1400" smtId="4294967295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6588867406206889"/>
          <c:y val="0.10372243311809932"/>
          <c:w val="0.6219406503731052"/>
          <c:h val="0.77808268914417444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Yritystukihakemuksia 3440 kpl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9C-4944-9646-E47B977279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9C-4944-9646-E47B977279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9C-4944-9646-E47B977279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9C-4944-9646-E47B977279C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79C-4944-9646-E47B977279C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79C-4944-9646-E47B977279C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79C-4944-9646-E47B977279C0}"/>
              </c:ext>
            </c:extLst>
          </c:dPt>
          <c:cat>
            <c:strRef>
              <c:f>Taul1!$A$2:$A$4</c:f>
              <c:strCache>
                <c:ptCount val="3"/>
                <c:pt idx="0">
                  <c:v>Investointituki</c:v>
                </c:pt>
                <c:pt idx="1">
                  <c:v>Käynnistystuki</c:v>
                </c:pt>
                <c:pt idx="2">
                  <c:v>Kehittämistuki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1174</c:v>
                </c:pt>
                <c:pt idx="1">
                  <c:v>1093</c:v>
                </c:pt>
                <c:pt idx="2">
                  <c:v>1173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79C-4944-9646-E47B97727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335391783602988E-2"/>
          <c:y val="0.87638054596404147"/>
          <c:w val="0.98166460821639701"/>
          <c:h val="0.12361945403595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Luokitellut</a:t>
            </a:r>
            <a:r>
              <a:rPr lang="en-US" dirty="0"/>
              <a:t> </a:t>
            </a:r>
            <a:r>
              <a:rPr lang="en-US" dirty="0" err="1"/>
              <a:t>yritykset</a:t>
            </a:r>
            <a:r>
              <a:rPr lang="en-US" dirty="0"/>
              <a:t>, </a:t>
            </a:r>
            <a:r>
              <a:rPr lang="en-US" dirty="0" err="1"/>
              <a:t>hyväksytyt</a:t>
            </a:r>
            <a:r>
              <a:rPr lang="en-US" dirty="0"/>
              <a:t> </a:t>
            </a:r>
            <a:r>
              <a:rPr lang="en-US" dirty="0" err="1"/>
              <a:t>tukipäätökset</a:t>
            </a: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Luokitellut yritykset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98-4F2D-BC67-FE083F9D46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98-4F2D-BC67-FE083F9D4616}"/>
              </c:ext>
            </c:extLst>
          </c:dPt>
          <c:cat>
            <c:strRef>
              <c:f>Taul1!$A$2:$A$3</c:f>
              <c:strCache>
                <c:ptCount val="2"/>
                <c:pt idx="0">
                  <c:v>Aloittavat</c:v>
                </c:pt>
                <c:pt idx="1">
                  <c:v>Toimivat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570</c:v>
                </c:pt>
                <c:pt idx="1">
                  <c:v>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46-439C-922F-ABA87A9FC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Hanketoteuttajat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BE-4864-AE9C-9713B7E611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BE-4864-AE9C-9713B7E611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BE-4864-AE9C-9713B7E611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BE-4864-AE9C-9713B7E611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EBE-4864-AE9C-9713B7E6119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EBE-4864-AE9C-9713B7E6119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EBE-4864-AE9C-9713B7E61196}"/>
              </c:ext>
            </c:extLst>
          </c:dPt>
          <c:cat>
            <c:strRef>
              <c:f>Taul1!$A$2:$A$8</c:f>
              <c:strCache>
                <c:ptCount val="7"/>
                <c:pt idx="0">
                  <c:v>Yksityishenkilö tai yritys </c:v>
                </c:pt>
                <c:pt idx="1">
                  <c:v>Yhdistys tms </c:v>
                </c:pt>
                <c:pt idx="2">
                  <c:v>Julkishallinto</c:v>
                </c:pt>
                <c:pt idx="3">
                  <c:v>Taloudellinen eturyhmä </c:v>
                </c:pt>
                <c:pt idx="4">
                  <c:v>Tutkimusorganisaatio </c:v>
                </c:pt>
                <c:pt idx="5">
                  <c:v>Useita toimijoita yhdessä </c:v>
                </c:pt>
                <c:pt idx="6">
                  <c:v>Jokin muu</c:v>
                </c:pt>
              </c:strCache>
            </c:strRef>
          </c:cat>
          <c:val>
            <c:numRef>
              <c:f>Taul1!$B$2:$B$8</c:f>
              <c:numCache>
                <c:formatCode>#,##0</c:formatCode>
                <c:ptCount val="7"/>
                <c:pt idx="0">
                  <c:v>2750</c:v>
                </c:pt>
                <c:pt idx="1">
                  <c:v>1463</c:v>
                </c:pt>
                <c:pt idx="2" formatCode="General">
                  <c:v>214</c:v>
                </c:pt>
                <c:pt idx="3" formatCode="General">
                  <c:v>24</c:v>
                </c:pt>
                <c:pt idx="4" formatCode="General">
                  <c:v>11</c:v>
                </c:pt>
                <c:pt idx="5" formatCode="General">
                  <c:v>5</c:v>
                </c:pt>
                <c:pt idx="6" formatCode="General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03C-BCDB-80D0B6688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Maaseututyypit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C7-49EE-BDEB-94CAC18369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C7-49EE-BDEB-94CAC18369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C7-49EE-BDEB-94CAC18369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C7-49EE-BDEB-94CAC18369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C7-49EE-BDEB-94CAC18369A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AC7-49EE-BDEB-94CAC18369A3}"/>
              </c:ext>
            </c:extLst>
          </c:dPt>
          <c:cat>
            <c:strRef>
              <c:f>Taul1!$A$2:$A$7</c:f>
              <c:strCache>
                <c:ptCount val="6"/>
                <c:pt idx="0">
                  <c:v>Ydinmaaseutu</c:v>
                </c:pt>
                <c:pt idx="1">
                  <c:v>Harvaan asuttu maaseutu </c:v>
                </c:pt>
                <c:pt idx="2">
                  <c:v>Kaupungin läheinen maaseutu </c:v>
                </c:pt>
                <c:pt idx="3">
                  <c:v>Kaupungin kehysalue </c:v>
                </c:pt>
                <c:pt idx="4">
                  <c:v>Ulompi kaupunkialue </c:v>
                </c:pt>
                <c:pt idx="5">
                  <c:v>Sisempi kaupunkialue 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873</c:v>
                </c:pt>
                <c:pt idx="1">
                  <c:v>578</c:v>
                </c:pt>
                <c:pt idx="2">
                  <c:v>476</c:v>
                </c:pt>
                <c:pt idx="3">
                  <c:v>263</c:v>
                </c:pt>
                <c:pt idx="4">
                  <c:v>170</c:v>
                </c:pt>
                <c:pt idx="5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0-4987-BCF3-A0F2954EF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Onko hallitustyö vastannut odotuksiasi?</c:v>
                </c:pt>
              </c:strCache>
            </c:strRef>
          </c:tx>
          <c:spPr>
            <a:solidFill>
              <a:srgbClr val="234C5A"/>
            </a:solidFill>
            <a:ln>
              <a:solidFill>
                <a:srgbClr val="234C5A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D64-4323-9569-41591FCF18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D64-4323-9569-41591FCF18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D64-4323-9569-41591FCF18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smtId="4294967295">
                    <a:solidFill>
                      <a:srgbClr val="FFFFFF"/>
                    </a:solidFill>
                    <a:latin typeface="Arial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0.92</c:v>
                </c:pt>
                <c:pt idx="1">
                  <c:v>0.02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64-4323-9569-41591FCF1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majorGridlines>
          <c:spPr>
            <a:ln w="12700">
              <a:solidFill>
                <a:srgbClr val="E6E6E6"/>
              </a:solidFill>
            </a:ln>
          </c:spPr>
        </c:majorGridlines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smtId="4294967295">
                <a:solidFill>
                  <a:srgbClr val="666666"/>
                </a:solidFill>
                <a:latin typeface="Arial" pitchFamily="34" charset="0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txPr>
          <a:bodyPr/>
          <a:lstStyle/>
          <a:p>
            <a:pPr>
              <a:defRPr sz="1400" smtId="4294967295">
                <a:solidFill>
                  <a:srgbClr val="666666"/>
                </a:solidFill>
                <a:latin typeface="Arial" pitchFamily="34" charset="0"/>
              </a:defRPr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400" smtId="4294967295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Oletko kiinnostunut jatkamaan työskentelyä Leader-hallituksessa tulevaisuudessa?</c:v>
                </c:pt>
              </c:strCache>
            </c:strRef>
          </c:tx>
          <c:spPr>
            <a:solidFill>
              <a:srgbClr val="234C5A"/>
            </a:solidFill>
            <a:ln>
              <a:solidFill>
                <a:srgbClr val="234C5A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3B4-468C-992D-6C7FD1B133F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B4-468C-992D-6C7FD1B133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3B4-468C-992D-6C7FD1B133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smtId="4294967295">
                    <a:solidFill>
                      <a:srgbClr val="FFFFFF"/>
                    </a:solidFill>
                    <a:latin typeface="Arial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0.83</c:v>
                </c:pt>
                <c:pt idx="1">
                  <c:v>0.04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B4-468C-992D-6C7FD1B13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majorGridlines>
          <c:spPr>
            <a:ln w="12700">
              <a:solidFill>
                <a:srgbClr val="E6E6E6"/>
              </a:solidFill>
            </a:ln>
          </c:spPr>
        </c:majorGridlines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smtId="4294967295">
                <a:solidFill>
                  <a:srgbClr val="666666"/>
                </a:solidFill>
                <a:latin typeface="Arial" pitchFamily="34" charset="0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txPr>
          <a:bodyPr/>
          <a:lstStyle/>
          <a:p>
            <a:pPr>
              <a:defRPr sz="1400" smtId="4294967295">
                <a:solidFill>
                  <a:srgbClr val="666666"/>
                </a:solidFill>
                <a:latin typeface="Arial" pitchFamily="34" charset="0"/>
              </a:defRPr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400" smtId="4294967295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234C5A"/>
            </a:solidFill>
            <a:ln>
              <a:solidFill>
                <a:srgbClr val="234C5A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104-468C-8B17-BE74E282932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104-468C-8B17-BE74E282932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104-468C-8B17-BE74E28293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smtId="4294967295">
                    <a:solidFill>
                      <a:srgbClr val="FFFFFF"/>
                    </a:solidFill>
                    <a:latin typeface="Arial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Sheet1!$C$2:$C$4</c:f>
              <c:strCache>
                <c:ptCount val="3"/>
                <c:pt idx="0">
                  <c:v>Leader-hallituksessa toimiminen on minulle mielekäs vaikuttamisen paikka</c:v>
                </c:pt>
                <c:pt idx="1">
                  <c:v>Valmistaudun hyvin hallituksen kokouksiin</c:v>
                </c:pt>
                <c:pt idx="2">
                  <c:v>Välitän viestejä Leader-ryhmän toiminnasta verkostoilleni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0.02</c:v>
                </c:pt>
                <c:pt idx="1">
                  <c:v>0.01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04-468C-8B17-BE74E282932C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26923"/>
            </a:solidFill>
            <a:ln>
              <a:solidFill>
                <a:srgbClr val="F26923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104-468C-8B17-BE74E282932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104-468C-8B17-BE74E282932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104-468C-8B17-BE74E28293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smtId="4294967295">
                    <a:solidFill>
                      <a:srgbClr val="FFFFFF"/>
                    </a:solidFill>
                    <a:latin typeface="Arial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Sheet1!$C$2:$C$4</c:f>
              <c:strCache>
                <c:ptCount val="3"/>
                <c:pt idx="0">
                  <c:v>Leader-hallituksessa toimiminen on minulle mielekäs vaikuttamisen paikka</c:v>
                </c:pt>
                <c:pt idx="1">
                  <c:v>Valmistaudun hyvin hallituksen kokouksiin</c:v>
                </c:pt>
                <c:pt idx="2">
                  <c:v>Välitän viestejä Leader-ryhmän toiminnasta verkostoilleni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0.02</c:v>
                </c:pt>
                <c:pt idx="1">
                  <c:v>0.03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104-468C-8B17-BE74E282932C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44A753"/>
            </a:solidFill>
            <a:ln>
              <a:solidFill>
                <a:srgbClr val="44A753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104-468C-8B17-BE74E282932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104-468C-8B17-BE74E282932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104-468C-8B17-BE74E28293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smtId="4294967295">
                    <a:solidFill>
                      <a:srgbClr val="FFFFFF"/>
                    </a:solidFill>
                    <a:latin typeface="Arial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Sheet1!$C$2:$C$4</c:f>
              <c:strCache>
                <c:ptCount val="3"/>
                <c:pt idx="0">
                  <c:v>Leader-hallituksessa toimiminen on minulle mielekäs vaikuttamisen paikka</c:v>
                </c:pt>
                <c:pt idx="1">
                  <c:v>Valmistaudun hyvin hallituksen kokouksiin</c:v>
                </c:pt>
                <c:pt idx="2">
                  <c:v>Välitän viestejä Leader-ryhmän toiminnasta verkostoilleni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0.08</c:v>
                </c:pt>
                <c:pt idx="1">
                  <c:v>0.24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104-468C-8B17-BE74E282932C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C08A02"/>
            </a:solidFill>
            <a:ln>
              <a:solidFill>
                <a:srgbClr val="C08A02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104-468C-8B17-BE74E282932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104-468C-8B17-BE74E282932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104-468C-8B17-BE74E28293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smtId="4294967295">
                    <a:solidFill>
                      <a:srgbClr val="FFFFFF"/>
                    </a:solidFill>
                    <a:latin typeface="Arial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Sheet1!$C$2:$C$4</c:f>
              <c:strCache>
                <c:ptCount val="3"/>
                <c:pt idx="0">
                  <c:v>Leader-hallituksessa toimiminen on minulle mielekäs vaikuttamisen paikka</c:v>
                </c:pt>
                <c:pt idx="1">
                  <c:v>Valmistaudun hyvin hallituksen kokouksiin</c:v>
                </c:pt>
                <c:pt idx="2">
                  <c:v>Välitän viestejä Leader-ryhmän toiminnasta verkostoilleni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0.43</c:v>
                </c:pt>
                <c:pt idx="1">
                  <c:v>0.49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104-468C-8B17-BE74E282932C}"/>
            </c:ext>
          </c:extLst>
        </c:ser>
        <c:ser>
          <c:idx val="4"/>
          <c:order val="4"/>
          <c:tx>
            <c:strRef>
              <c:f>Sheet1!$H$1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22A1B4"/>
            </a:solidFill>
            <a:ln>
              <a:solidFill>
                <a:srgbClr val="22A1B4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104-468C-8B17-BE74E282932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104-468C-8B17-BE74E282932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1104-468C-8B17-BE74E28293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smtId="4294967295">
                    <a:solidFill>
                      <a:srgbClr val="FFFFFF"/>
                    </a:solidFill>
                    <a:latin typeface="Arial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Sheet1!$C$2:$C$4</c:f>
              <c:strCache>
                <c:ptCount val="3"/>
                <c:pt idx="0">
                  <c:v>Leader-hallituksessa toimiminen on minulle mielekäs vaikuttamisen paikka</c:v>
                </c:pt>
                <c:pt idx="1">
                  <c:v>Valmistaudun hyvin hallituksen kokouksiin</c:v>
                </c:pt>
                <c:pt idx="2">
                  <c:v>Välitän viestejä Leader-ryhmän toiminnasta verkostoilleni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0.45</c:v>
                </c:pt>
                <c:pt idx="1">
                  <c:v>0.23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104-468C-8B17-BE74E2829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smtId="4294967295">
                <a:solidFill>
                  <a:srgbClr val="666666"/>
                </a:solidFill>
                <a:latin typeface="Arial" pitchFamily="34" charset="0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txPr>
          <a:bodyPr/>
          <a:lstStyle/>
          <a:p>
            <a:pPr>
              <a:defRPr sz="1400" smtId="4294967295">
                <a:solidFill>
                  <a:srgbClr val="666666"/>
                </a:solidFill>
                <a:latin typeface="Arial" pitchFamily="34" charset="0"/>
              </a:defRPr>
            </a:pPr>
            <a:endParaRPr lang="fi-FI"/>
          </a:p>
        </c:txPr>
        <c:crossAx val="674511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smtId="4294967295">
              <a:solidFill>
                <a:srgbClr val="333333"/>
              </a:solidFill>
              <a:latin typeface="Arial" pitchFamily="34" charset="0"/>
            </a:defRPr>
          </a:pPr>
          <a:endParaRPr lang="fi-FI"/>
        </a:p>
      </c:txPr>
    </c:legend>
    <c:plotVisOnly val="1"/>
    <c:dispBlanksAs val="zero"/>
    <c:showDLblsOverMax val="1"/>
  </c:chart>
  <c:txPr>
    <a:bodyPr/>
    <a:lstStyle/>
    <a:p>
      <a:pPr>
        <a:defRPr sz="1400" smtId="4294967295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234C5A"/>
            </a:solidFill>
            <a:ln>
              <a:solidFill>
                <a:srgbClr val="234C5A"/>
              </a:solidFill>
            </a:ln>
          </c:spPr>
          <c:invertIfNegative val="0"/>
          <c:cat>
            <c:strRef>
              <c:f>Sheet1!$C$2:$C$9</c:f>
              <c:strCache>
                <c:ptCount val="8"/>
                <c:pt idx="0">
                  <c:v>Hallituksessa on hyvä ilmapiiri</c:v>
                </c:pt>
                <c:pt idx="1">
                  <c:v>Hallituksen kokouksia on sopivin väliajoin</c:v>
                </c:pt>
                <c:pt idx="2">
                  <c:v>Hallituksen kokouksissa käsitellään sopiva määrä asioita</c:v>
                </c:pt>
                <c:pt idx="3">
                  <c:v>Hallituksen kokouksissa keskustellaan asioista sopivasti</c:v>
                </c:pt>
                <c:pt idx="4">
                  <c:v>Hallituksella on selkeät pelisäännöt</c:v>
                </c:pt>
                <c:pt idx="5">
                  <c:v>Hallitus toimii myös kokousten välillä</c:v>
                </c:pt>
                <c:pt idx="6">
                  <c:v>Hallituksen ja Leader-toimiston välinen yhteydenpito toimii hyvin</c:v>
                </c:pt>
                <c:pt idx="7">
                  <c:v>Henkilöstö valmistelee asiat hyvin hallitukselle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0.01</c:v>
                </c:pt>
                <c:pt idx="4">
                  <c:v>0.01</c:v>
                </c:pt>
                <c:pt idx="5">
                  <c:v>0.04</c:v>
                </c:pt>
                <c:pt idx="6">
                  <c:v>0.01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14-47A0-B21E-6FE0DA79B683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26923"/>
            </a:solidFill>
            <a:ln>
              <a:solidFill>
                <a:srgbClr val="F26923"/>
              </a:solidFill>
            </a:ln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B14-47A0-B21E-6FE0DA79B68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6B14-47A0-B21E-6FE0DA79B6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smtId="4294967295">
                    <a:solidFill>
                      <a:srgbClr val="FFFFFF"/>
                    </a:solidFill>
                    <a:latin typeface="Arial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Sheet1!$C$2:$C$9</c:f>
              <c:strCache>
                <c:ptCount val="8"/>
                <c:pt idx="0">
                  <c:v>Hallituksessa on hyvä ilmapiiri</c:v>
                </c:pt>
                <c:pt idx="1">
                  <c:v>Hallituksen kokouksia on sopivin väliajoin</c:v>
                </c:pt>
                <c:pt idx="2">
                  <c:v>Hallituksen kokouksissa käsitellään sopiva määrä asioita</c:v>
                </c:pt>
                <c:pt idx="3">
                  <c:v>Hallituksen kokouksissa keskustellaan asioista sopivasti</c:v>
                </c:pt>
                <c:pt idx="4">
                  <c:v>Hallituksella on selkeät pelisäännöt</c:v>
                </c:pt>
                <c:pt idx="5">
                  <c:v>Hallitus toimii myös kokousten välillä</c:v>
                </c:pt>
                <c:pt idx="6">
                  <c:v>Hallituksen ja Leader-toimiston välinen yhteydenpito toimii hyvin</c:v>
                </c:pt>
                <c:pt idx="7">
                  <c:v>Henkilöstö valmistelee asiat hyvin hallitukselle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0</c:v>
                </c:pt>
                <c:pt idx="1">
                  <c:v>0.01</c:v>
                </c:pt>
                <c:pt idx="2">
                  <c:v>0.04</c:v>
                </c:pt>
                <c:pt idx="3">
                  <c:v>0.02</c:v>
                </c:pt>
                <c:pt idx="4">
                  <c:v>0.01</c:v>
                </c:pt>
                <c:pt idx="5">
                  <c:v>0.15</c:v>
                </c:pt>
                <c:pt idx="6">
                  <c:v>0.01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B14-47A0-B21E-6FE0DA79B683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44A753"/>
            </a:solidFill>
            <a:ln>
              <a:solidFill>
                <a:srgbClr val="44A753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6B14-47A0-B21E-6FE0DA79B6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6B14-47A0-B21E-6FE0DA79B68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6B14-47A0-B21E-6FE0DA79B68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6B14-47A0-B21E-6FE0DA79B68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6B14-47A0-B21E-6FE0DA79B68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6B14-47A0-B21E-6FE0DA79B68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6B14-47A0-B21E-6FE0DA79B68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6B14-47A0-B21E-6FE0DA79B6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smtId="4294967295">
                    <a:solidFill>
                      <a:srgbClr val="FFFFFF"/>
                    </a:solidFill>
                    <a:latin typeface="Arial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Sheet1!$C$2:$C$9</c:f>
              <c:strCache>
                <c:ptCount val="8"/>
                <c:pt idx="0">
                  <c:v>Hallituksessa on hyvä ilmapiiri</c:v>
                </c:pt>
                <c:pt idx="1">
                  <c:v>Hallituksen kokouksia on sopivin väliajoin</c:v>
                </c:pt>
                <c:pt idx="2">
                  <c:v>Hallituksen kokouksissa käsitellään sopiva määrä asioita</c:v>
                </c:pt>
                <c:pt idx="3">
                  <c:v>Hallituksen kokouksissa keskustellaan asioista sopivasti</c:v>
                </c:pt>
                <c:pt idx="4">
                  <c:v>Hallituksella on selkeät pelisäännöt</c:v>
                </c:pt>
                <c:pt idx="5">
                  <c:v>Hallitus toimii myös kokousten välillä</c:v>
                </c:pt>
                <c:pt idx="6">
                  <c:v>Hallituksen ja Leader-toimiston välinen yhteydenpito toimii hyvin</c:v>
                </c:pt>
                <c:pt idx="7">
                  <c:v>Henkilöstö valmistelee asiat hyvin hallitukselle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0.04</c:v>
                </c:pt>
                <c:pt idx="1">
                  <c:v>0.06</c:v>
                </c:pt>
                <c:pt idx="2">
                  <c:v>0.16</c:v>
                </c:pt>
                <c:pt idx="3">
                  <c:v>0.1</c:v>
                </c:pt>
                <c:pt idx="4">
                  <c:v>0.1</c:v>
                </c:pt>
                <c:pt idx="5">
                  <c:v>0.39</c:v>
                </c:pt>
                <c:pt idx="6">
                  <c:v>0.08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B14-47A0-B21E-6FE0DA79B683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C08A02"/>
            </a:solidFill>
            <a:ln>
              <a:solidFill>
                <a:srgbClr val="C08A02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6B14-47A0-B21E-6FE0DA79B6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6B14-47A0-B21E-6FE0DA79B68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6B14-47A0-B21E-6FE0DA79B68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6B14-47A0-B21E-6FE0DA79B68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6B14-47A0-B21E-6FE0DA79B68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6B14-47A0-B21E-6FE0DA79B68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6B14-47A0-B21E-6FE0DA79B68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2-6B14-47A0-B21E-6FE0DA79B6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smtId="4294967295">
                    <a:solidFill>
                      <a:srgbClr val="FFFFFF"/>
                    </a:solidFill>
                    <a:latin typeface="Arial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Sheet1!$C$2:$C$9</c:f>
              <c:strCache>
                <c:ptCount val="8"/>
                <c:pt idx="0">
                  <c:v>Hallituksessa on hyvä ilmapiiri</c:v>
                </c:pt>
                <c:pt idx="1">
                  <c:v>Hallituksen kokouksia on sopivin väliajoin</c:v>
                </c:pt>
                <c:pt idx="2">
                  <c:v>Hallituksen kokouksissa käsitellään sopiva määrä asioita</c:v>
                </c:pt>
                <c:pt idx="3">
                  <c:v>Hallituksen kokouksissa keskustellaan asioista sopivasti</c:v>
                </c:pt>
                <c:pt idx="4">
                  <c:v>Hallituksella on selkeät pelisäännöt</c:v>
                </c:pt>
                <c:pt idx="5">
                  <c:v>Hallitus toimii myös kokousten välillä</c:v>
                </c:pt>
                <c:pt idx="6">
                  <c:v>Hallituksen ja Leader-toimiston välinen yhteydenpito toimii hyvin</c:v>
                </c:pt>
                <c:pt idx="7">
                  <c:v>Henkilöstö valmistelee asiat hyvin hallitukselle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0">
                  <c:v>0.24</c:v>
                </c:pt>
                <c:pt idx="1">
                  <c:v>0.32</c:v>
                </c:pt>
                <c:pt idx="2">
                  <c:v>0.43</c:v>
                </c:pt>
                <c:pt idx="3">
                  <c:v>0.41</c:v>
                </c:pt>
                <c:pt idx="4">
                  <c:v>0.4</c:v>
                </c:pt>
                <c:pt idx="5">
                  <c:v>0.3</c:v>
                </c:pt>
                <c:pt idx="6">
                  <c:v>0.27</c:v>
                </c:pt>
                <c:pt idx="7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6B14-47A0-B21E-6FE0DA79B683}"/>
            </c:ext>
          </c:extLst>
        </c:ser>
        <c:ser>
          <c:idx val="4"/>
          <c:order val="4"/>
          <c:tx>
            <c:strRef>
              <c:f>Sheet1!$H$1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22A1B4"/>
            </a:solidFill>
            <a:ln>
              <a:solidFill>
                <a:srgbClr val="22A1B4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4-6B14-47A0-B21E-6FE0DA79B6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6B14-47A0-B21E-6FE0DA79B68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6-6B14-47A0-B21E-6FE0DA79B68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6B14-47A0-B21E-6FE0DA79B68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8-6B14-47A0-B21E-6FE0DA79B68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6B14-47A0-B21E-6FE0DA79B68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63%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A-6B14-47A0-B21E-6FE0DA79B68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78%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6B14-47A0-B21E-6FE0DA79B6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smtId="4294967295">
                    <a:solidFill>
                      <a:srgbClr val="FFFFFF"/>
                    </a:solidFill>
                    <a:latin typeface="Arial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Sheet1!$C$2:$C$9</c:f>
              <c:strCache>
                <c:ptCount val="8"/>
                <c:pt idx="0">
                  <c:v>Hallituksessa on hyvä ilmapiiri</c:v>
                </c:pt>
                <c:pt idx="1">
                  <c:v>Hallituksen kokouksia on sopivin väliajoin</c:v>
                </c:pt>
                <c:pt idx="2">
                  <c:v>Hallituksen kokouksissa käsitellään sopiva määrä asioita</c:v>
                </c:pt>
                <c:pt idx="3">
                  <c:v>Hallituksen kokouksissa keskustellaan asioista sopivasti</c:v>
                </c:pt>
                <c:pt idx="4">
                  <c:v>Hallituksella on selkeät pelisäännöt</c:v>
                </c:pt>
                <c:pt idx="5">
                  <c:v>Hallitus toimii myös kokousten välillä</c:v>
                </c:pt>
                <c:pt idx="6">
                  <c:v>Hallituksen ja Leader-toimiston välinen yhteydenpito toimii hyvin</c:v>
                </c:pt>
                <c:pt idx="7">
                  <c:v>Henkilöstö valmistelee asiat hyvin hallitukselle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  <c:pt idx="0">
                  <c:v>0.7</c:v>
                </c:pt>
                <c:pt idx="1">
                  <c:v>0.59</c:v>
                </c:pt>
                <c:pt idx="2">
                  <c:v>0.35</c:v>
                </c:pt>
                <c:pt idx="3">
                  <c:v>0.46</c:v>
                </c:pt>
                <c:pt idx="4">
                  <c:v>0.48</c:v>
                </c:pt>
                <c:pt idx="5">
                  <c:v>0.12</c:v>
                </c:pt>
                <c:pt idx="6">
                  <c:v>0.63</c:v>
                </c:pt>
                <c:pt idx="7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6B14-47A0-B21E-6FE0DA79B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smtId="4294967295">
                <a:solidFill>
                  <a:srgbClr val="666666"/>
                </a:solidFill>
                <a:latin typeface="Arial" pitchFamily="34" charset="0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txPr>
          <a:bodyPr/>
          <a:lstStyle/>
          <a:p>
            <a:pPr>
              <a:defRPr sz="1400" smtId="4294967295">
                <a:solidFill>
                  <a:srgbClr val="666666"/>
                </a:solidFill>
                <a:latin typeface="Arial" pitchFamily="34" charset="0"/>
              </a:defRPr>
            </a:pPr>
            <a:endParaRPr lang="fi-FI"/>
          </a:p>
        </c:txPr>
        <c:crossAx val="674511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smtId="4294967295">
              <a:solidFill>
                <a:srgbClr val="333333"/>
              </a:solidFill>
              <a:latin typeface="Arial" pitchFamily="34" charset="0"/>
            </a:defRPr>
          </a:pPr>
          <a:endParaRPr lang="fi-FI"/>
        </a:p>
      </c:txPr>
    </c:legend>
    <c:plotVisOnly val="1"/>
    <c:dispBlanksAs val="zero"/>
    <c:showDLblsOverMax val="1"/>
  </c:chart>
  <c:txPr>
    <a:bodyPr/>
    <a:lstStyle/>
    <a:p>
      <a:pPr>
        <a:defRPr sz="1400" smtId="4294967295"/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F916C-228A-4FB7-9AC9-A89B5B5726A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9CA284D-A146-4A5D-97F1-403D5ED929CF}">
      <dgm:prSet phldrT="[Teksti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i-FI" sz="1400" dirty="0"/>
            <a:t>Muistutus seurantatietojen tallentamisesta</a:t>
          </a:r>
        </a:p>
      </dgm:t>
    </dgm:pt>
    <dgm:pt modelId="{7515B471-CB95-4063-A74C-DD32571DF283}" type="parTrans" cxnId="{5024B525-1268-4624-AE2F-D73C5A907617}">
      <dgm:prSet/>
      <dgm:spPr/>
      <dgm:t>
        <a:bodyPr/>
        <a:lstStyle/>
        <a:p>
          <a:endParaRPr lang="fi-FI" sz="4000"/>
        </a:p>
      </dgm:t>
    </dgm:pt>
    <dgm:pt modelId="{F09B515E-9A1B-44B7-84A4-ADCEF43C212C}" type="sibTrans" cxnId="{5024B525-1268-4624-AE2F-D73C5A907617}">
      <dgm:prSet/>
      <dgm:spPr/>
      <dgm:t>
        <a:bodyPr/>
        <a:lstStyle/>
        <a:p>
          <a:endParaRPr lang="fi-FI" sz="4000"/>
        </a:p>
      </dgm:t>
    </dgm:pt>
    <dgm:pt modelId="{1C0237EB-03F8-4648-A679-4111AC8D20E1}">
      <dgm:prSet phldrT="[Teksti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i-FI" sz="1400" dirty="0"/>
            <a:t>Leader-brändin </a:t>
          </a:r>
          <a:r>
            <a:rPr lang="fi-FI" sz="1400" dirty="0" err="1"/>
            <a:t>ohry</a:t>
          </a:r>
          <a:r>
            <a:rPr lang="fi-FI" sz="1400" dirty="0"/>
            <a:t> päättää seuraavan vuoden viestintäteemat</a:t>
          </a:r>
        </a:p>
      </dgm:t>
    </dgm:pt>
    <dgm:pt modelId="{FA42BCB5-BD8B-4DCF-9578-01A636BDC590}" type="parTrans" cxnId="{56D8C8E4-A63F-4D87-BC8C-D09A639CAFD8}">
      <dgm:prSet/>
      <dgm:spPr/>
      <dgm:t>
        <a:bodyPr/>
        <a:lstStyle/>
        <a:p>
          <a:endParaRPr lang="fi-FI" sz="2000"/>
        </a:p>
      </dgm:t>
    </dgm:pt>
    <dgm:pt modelId="{16CBE4C4-8023-497A-A706-5462F1ABB8C2}" type="sibTrans" cxnId="{56D8C8E4-A63F-4D87-BC8C-D09A639CAFD8}">
      <dgm:prSet/>
      <dgm:spPr/>
      <dgm:t>
        <a:bodyPr/>
        <a:lstStyle/>
        <a:p>
          <a:endParaRPr lang="fi-FI" sz="2000"/>
        </a:p>
      </dgm:t>
    </dgm:pt>
    <dgm:pt modelId="{1D15124F-06BD-4560-A3BD-57866FEEA684}">
      <dgm:prSet phldrT="[Teksti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i-FI" sz="1400" dirty="0"/>
            <a:t>CAP-viestintäsuunnitelma</a:t>
          </a:r>
        </a:p>
      </dgm:t>
    </dgm:pt>
    <dgm:pt modelId="{A6255C1C-23EF-4BFC-A8EB-B3BF1CDBB17C}" type="parTrans" cxnId="{D534D96F-9216-4E24-92AA-CCF517E6D0CA}">
      <dgm:prSet/>
      <dgm:spPr/>
      <dgm:t>
        <a:bodyPr/>
        <a:lstStyle/>
        <a:p>
          <a:endParaRPr lang="fi-FI" sz="2000"/>
        </a:p>
      </dgm:t>
    </dgm:pt>
    <dgm:pt modelId="{F996ECBF-D2E1-42A4-831E-C1D454EADF40}" type="sibTrans" cxnId="{D534D96F-9216-4E24-92AA-CCF517E6D0CA}">
      <dgm:prSet/>
      <dgm:spPr/>
      <dgm:t>
        <a:bodyPr/>
        <a:lstStyle/>
        <a:p>
          <a:endParaRPr lang="fi-FI" sz="2000"/>
        </a:p>
      </dgm:t>
    </dgm:pt>
    <dgm:pt modelId="{E1B981C1-A7A2-4107-A0B5-FEE6CC01DADE}">
      <dgm:prSet phldrT="[Teksti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i-FI" sz="1400" dirty="0"/>
            <a:t>Maaseutuverkoston toimintasuunnitelma</a:t>
          </a:r>
        </a:p>
      </dgm:t>
    </dgm:pt>
    <dgm:pt modelId="{0E75DECF-2E85-4425-8FE3-EB52310749B4}" type="parTrans" cxnId="{7B48648E-7899-4775-ABD6-A199518E1254}">
      <dgm:prSet/>
      <dgm:spPr/>
      <dgm:t>
        <a:bodyPr/>
        <a:lstStyle/>
        <a:p>
          <a:endParaRPr lang="fi-FI" sz="2000"/>
        </a:p>
      </dgm:t>
    </dgm:pt>
    <dgm:pt modelId="{1288908D-1930-4505-B55D-9A4EC564F016}" type="sibTrans" cxnId="{7B48648E-7899-4775-ABD6-A199518E1254}">
      <dgm:prSet/>
      <dgm:spPr/>
      <dgm:t>
        <a:bodyPr/>
        <a:lstStyle/>
        <a:p>
          <a:endParaRPr lang="fi-FI" sz="2000"/>
        </a:p>
      </dgm:t>
    </dgm:pt>
    <dgm:pt modelId="{68D24541-FC20-4CD6-98DA-BF61BEC5D9BC}">
      <dgm:prSet phldrT="[Teksti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i-FI" sz="1400" dirty="0"/>
            <a:t>Vuosiraportointi</a:t>
          </a:r>
        </a:p>
      </dgm:t>
    </dgm:pt>
    <dgm:pt modelId="{EF4408C9-A137-4433-BC02-69993AFEAD64}" type="parTrans" cxnId="{70FCF716-DB51-4DFF-8AD4-7DFC77724B6C}">
      <dgm:prSet/>
      <dgm:spPr/>
      <dgm:t>
        <a:bodyPr/>
        <a:lstStyle/>
        <a:p>
          <a:endParaRPr lang="fi-FI"/>
        </a:p>
      </dgm:t>
    </dgm:pt>
    <dgm:pt modelId="{41F22574-2468-405B-8C1B-EF675B3B2E28}" type="sibTrans" cxnId="{70FCF716-DB51-4DFF-8AD4-7DFC77724B6C}">
      <dgm:prSet/>
      <dgm:spPr/>
      <dgm:t>
        <a:bodyPr/>
        <a:lstStyle/>
        <a:p>
          <a:endParaRPr lang="fi-FI"/>
        </a:p>
      </dgm:t>
    </dgm:pt>
    <dgm:pt modelId="{AB0E3356-DD72-4DED-8F0C-A6D1D98DD7F2}">
      <dgm:prSet phldrT="[Teksti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i-FI" sz="1400" dirty="0"/>
            <a:t>Asiakaskysely</a:t>
          </a:r>
        </a:p>
        <a:p>
          <a:r>
            <a:rPr lang="fi-FI" sz="1400" dirty="0"/>
            <a:t>Sidosryhmä-kysely</a:t>
          </a:r>
        </a:p>
      </dgm:t>
    </dgm:pt>
    <dgm:pt modelId="{D8E4A47D-C036-4521-BDC6-325B6F6A41F6}" type="parTrans" cxnId="{38C4A342-7324-4226-830E-0AB7EA212545}">
      <dgm:prSet/>
      <dgm:spPr/>
      <dgm:t>
        <a:bodyPr/>
        <a:lstStyle/>
        <a:p>
          <a:endParaRPr lang="fi-FI"/>
        </a:p>
      </dgm:t>
    </dgm:pt>
    <dgm:pt modelId="{C908D5BC-B30A-4412-8B16-B9EB350E8959}" type="sibTrans" cxnId="{38C4A342-7324-4226-830E-0AB7EA212545}">
      <dgm:prSet/>
      <dgm:spPr/>
      <dgm:t>
        <a:bodyPr/>
        <a:lstStyle/>
        <a:p>
          <a:endParaRPr lang="fi-FI"/>
        </a:p>
      </dgm:t>
    </dgm:pt>
    <dgm:pt modelId="{4F67AB42-A04E-4E7E-9A82-5AA6CDBCD418}">
      <dgm:prSet phldrT="[Teksti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i-FI" sz="1400" dirty="0"/>
            <a:t>Hallituksen itsearviointi-kysely</a:t>
          </a:r>
        </a:p>
      </dgm:t>
    </dgm:pt>
    <dgm:pt modelId="{551FBE01-C7E1-4947-B8FA-1A534115FC8E}" type="parTrans" cxnId="{AE8856CB-78F0-4176-8994-43EAA4D4B7C8}">
      <dgm:prSet/>
      <dgm:spPr/>
    </dgm:pt>
    <dgm:pt modelId="{35E0389E-7D0C-477F-A483-00DA166B7258}" type="sibTrans" cxnId="{AE8856CB-78F0-4176-8994-43EAA4D4B7C8}">
      <dgm:prSet/>
      <dgm:spPr/>
    </dgm:pt>
    <dgm:pt modelId="{D6CDFE5F-BC94-4D8E-959B-14C702C91634}" type="pres">
      <dgm:prSet presAssocID="{047F916C-228A-4FB7-9AC9-A89B5B5726A6}" presName="cycle" presStyleCnt="0">
        <dgm:presLayoutVars>
          <dgm:dir/>
          <dgm:resizeHandles val="exact"/>
        </dgm:presLayoutVars>
      </dgm:prSet>
      <dgm:spPr/>
    </dgm:pt>
    <dgm:pt modelId="{85FADF59-42DB-4A80-BDCC-39473E354032}" type="pres">
      <dgm:prSet presAssocID="{59CA284D-A146-4A5D-97F1-403D5ED929CF}" presName="node" presStyleLbl="node1" presStyleIdx="0" presStyleCnt="7">
        <dgm:presLayoutVars>
          <dgm:bulletEnabled val="1"/>
        </dgm:presLayoutVars>
      </dgm:prSet>
      <dgm:spPr/>
    </dgm:pt>
    <dgm:pt modelId="{B41638AD-6A53-4A59-98D6-1F33BB639138}" type="pres">
      <dgm:prSet presAssocID="{59CA284D-A146-4A5D-97F1-403D5ED929CF}" presName="spNode" presStyleCnt="0"/>
      <dgm:spPr/>
    </dgm:pt>
    <dgm:pt modelId="{6F9061BC-FFD9-4F43-B3E0-0D5A6BD81374}" type="pres">
      <dgm:prSet presAssocID="{F09B515E-9A1B-44B7-84A4-ADCEF43C212C}" presName="sibTrans" presStyleLbl="sibTrans1D1" presStyleIdx="0" presStyleCnt="7"/>
      <dgm:spPr/>
    </dgm:pt>
    <dgm:pt modelId="{0A4FCAC2-B240-43E5-8476-9EAFF390C387}" type="pres">
      <dgm:prSet presAssocID="{AB0E3356-DD72-4DED-8F0C-A6D1D98DD7F2}" presName="node" presStyleLbl="node1" presStyleIdx="1" presStyleCnt="7">
        <dgm:presLayoutVars>
          <dgm:bulletEnabled val="1"/>
        </dgm:presLayoutVars>
      </dgm:prSet>
      <dgm:spPr/>
    </dgm:pt>
    <dgm:pt modelId="{0D63B5F9-E9C5-4573-8DA0-0923FF899BE1}" type="pres">
      <dgm:prSet presAssocID="{AB0E3356-DD72-4DED-8F0C-A6D1D98DD7F2}" presName="spNode" presStyleCnt="0"/>
      <dgm:spPr/>
    </dgm:pt>
    <dgm:pt modelId="{755A3785-EFD6-4E0A-BDE3-A02166245FB5}" type="pres">
      <dgm:prSet presAssocID="{C908D5BC-B30A-4412-8B16-B9EB350E8959}" presName="sibTrans" presStyleLbl="sibTrans1D1" presStyleIdx="1" presStyleCnt="7"/>
      <dgm:spPr/>
    </dgm:pt>
    <dgm:pt modelId="{C08208F9-1644-4E13-9C80-C9D24EC72CE1}" type="pres">
      <dgm:prSet presAssocID="{68D24541-FC20-4CD6-98DA-BF61BEC5D9BC}" presName="node" presStyleLbl="node1" presStyleIdx="2" presStyleCnt="7" custScaleX="130543" custScaleY="73449">
        <dgm:presLayoutVars>
          <dgm:bulletEnabled val="1"/>
        </dgm:presLayoutVars>
      </dgm:prSet>
      <dgm:spPr/>
    </dgm:pt>
    <dgm:pt modelId="{494FDF7C-1815-459F-B4C6-852E2D91E23E}" type="pres">
      <dgm:prSet presAssocID="{68D24541-FC20-4CD6-98DA-BF61BEC5D9BC}" presName="spNode" presStyleCnt="0"/>
      <dgm:spPr/>
    </dgm:pt>
    <dgm:pt modelId="{51A048FA-DCFA-42BA-BF46-D2FCB3DE59F1}" type="pres">
      <dgm:prSet presAssocID="{41F22574-2468-405B-8C1B-EF675B3B2E28}" presName="sibTrans" presStyleLbl="sibTrans1D1" presStyleIdx="2" presStyleCnt="7"/>
      <dgm:spPr/>
    </dgm:pt>
    <dgm:pt modelId="{C30770DD-5A43-47B2-8555-39A47CCFF7C5}" type="pres">
      <dgm:prSet presAssocID="{4F67AB42-A04E-4E7E-9A82-5AA6CDBCD418}" presName="node" presStyleLbl="node1" presStyleIdx="3" presStyleCnt="7">
        <dgm:presLayoutVars>
          <dgm:bulletEnabled val="1"/>
        </dgm:presLayoutVars>
      </dgm:prSet>
      <dgm:spPr/>
    </dgm:pt>
    <dgm:pt modelId="{A9D4D18A-E535-4F77-8BE7-BD0B4EBF5D44}" type="pres">
      <dgm:prSet presAssocID="{4F67AB42-A04E-4E7E-9A82-5AA6CDBCD418}" presName="spNode" presStyleCnt="0"/>
      <dgm:spPr/>
    </dgm:pt>
    <dgm:pt modelId="{03C39C19-53B6-4C01-BF27-06BB28D4B60C}" type="pres">
      <dgm:prSet presAssocID="{35E0389E-7D0C-477F-A483-00DA166B7258}" presName="sibTrans" presStyleLbl="sibTrans1D1" presStyleIdx="3" presStyleCnt="7"/>
      <dgm:spPr/>
    </dgm:pt>
    <dgm:pt modelId="{947CB7F0-DBC4-4147-BE78-1760B9833467}" type="pres">
      <dgm:prSet presAssocID="{1C0237EB-03F8-4648-A679-4111AC8D20E1}" presName="node" presStyleLbl="node1" presStyleIdx="4" presStyleCnt="7" custScaleY="163744">
        <dgm:presLayoutVars>
          <dgm:bulletEnabled val="1"/>
        </dgm:presLayoutVars>
      </dgm:prSet>
      <dgm:spPr/>
    </dgm:pt>
    <dgm:pt modelId="{42DBBF5A-D992-438E-BB1C-B9125B1E1FFF}" type="pres">
      <dgm:prSet presAssocID="{1C0237EB-03F8-4648-A679-4111AC8D20E1}" presName="spNode" presStyleCnt="0"/>
      <dgm:spPr/>
    </dgm:pt>
    <dgm:pt modelId="{D3850432-19EA-4716-895A-CCC209950C9B}" type="pres">
      <dgm:prSet presAssocID="{16CBE4C4-8023-497A-A706-5462F1ABB8C2}" presName="sibTrans" presStyleLbl="sibTrans1D1" presStyleIdx="4" presStyleCnt="7"/>
      <dgm:spPr/>
    </dgm:pt>
    <dgm:pt modelId="{36E91572-8988-4D3B-B4DE-76E1E35089B9}" type="pres">
      <dgm:prSet presAssocID="{E1B981C1-A7A2-4107-A0B5-FEE6CC01DADE}" presName="node" presStyleLbl="node1" presStyleIdx="5" presStyleCnt="7" custScaleX="135956" custScaleY="111142">
        <dgm:presLayoutVars>
          <dgm:bulletEnabled val="1"/>
        </dgm:presLayoutVars>
      </dgm:prSet>
      <dgm:spPr/>
    </dgm:pt>
    <dgm:pt modelId="{F55B49E4-FCD2-4039-9BEA-19AC1DAC0D3F}" type="pres">
      <dgm:prSet presAssocID="{E1B981C1-A7A2-4107-A0B5-FEE6CC01DADE}" presName="spNode" presStyleCnt="0"/>
      <dgm:spPr/>
    </dgm:pt>
    <dgm:pt modelId="{1F29CA6D-5288-4B93-819B-394335874C7E}" type="pres">
      <dgm:prSet presAssocID="{1288908D-1930-4505-B55D-9A4EC564F016}" presName="sibTrans" presStyleLbl="sibTrans1D1" presStyleIdx="5" presStyleCnt="7"/>
      <dgm:spPr/>
    </dgm:pt>
    <dgm:pt modelId="{E41DBEE8-A7D9-4CB1-88F4-30A5EFAFD246}" type="pres">
      <dgm:prSet presAssocID="{1D15124F-06BD-4560-A3BD-57866FEEA684}" presName="node" presStyleLbl="node1" presStyleIdx="6" presStyleCnt="7" custScaleX="132214" custScaleY="87482">
        <dgm:presLayoutVars>
          <dgm:bulletEnabled val="1"/>
        </dgm:presLayoutVars>
      </dgm:prSet>
      <dgm:spPr/>
    </dgm:pt>
    <dgm:pt modelId="{9FB1693B-BABF-4222-81CC-820F7406EF58}" type="pres">
      <dgm:prSet presAssocID="{1D15124F-06BD-4560-A3BD-57866FEEA684}" presName="spNode" presStyleCnt="0"/>
      <dgm:spPr/>
    </dgm:pt>
    <dgm:pt modelId="{CD7985A0-28B6-4929-8C61-163F9C3FA933}" type="pres">
      <dgm:prSet presAssocID="{F996ECBF-D2E1-42A4-831E-C1D454EADF40}" presName="sibTrans" presStyleLbl="sibTrans1D1" presStyleIdx="6" presStyleCnt="7"/>
      <dgm:spPr/>
    </dgm:pt>
  </dgm:ptLst>
  <dgm:cxnLst>
    <dgm:cxn modelId="{848D880B-59D0-4CD0-9382-562A3B29E932}" type="presOf" srcId="{F996ECBF-D2E1-42A4-831E-C1D454EADF40}" destId="{CD7985A0-28B6-4929-8C61-163F9C3FA933}" srcOrd="0" destOrd="0" presId="urn:microsoft.com/office/officeart/2005/8/layout/cycle6"/>
    <dgm:cxn modelId="{F21ECC11-734C-41DE-A5B4-E87E3A063325}" type="presOf" srcId="{F09B515E-9A1B-44B7-84A4-ADCEF43C212C}" destId="{6F9061BC-FFD9-4F43-B3E0-0D5A6BD81374}" srcOrd="0" destOrd="0" presId="urn:microsoft.com/office/officeart/2005/8/layout/cycle6"/>
    <dgm:cxn modelId="{265A2515-2567-43FF-A8BE-E9565F2DD072}" type="presOf" srcId="{4F67AB42-A04E-4E7E-9A82-5AA6CDBCD418}" destId="{C30770DD-5A43-47B2-8555-39A47CCFF7C5}" srcOrd="0" destOrd="0" presId="urn:microsoft.com/office/officeart/2005/8/layout/cycle6"/>
    <dgm:cxn modelId="{70FCF716-DB51-4DFF-8AD4-7DFC77724B6C}" srcId="{047F916C-228A-4FB7-9AC9-A89B5B5726A6}" destId="{68D24541-FC20-4CD6-98DA-BF61BEC5D9BC}" srcOrd="2" destOrd="0" parTransId="{EF4408C9-A137-4433-BC02-69993AFEAD64}" sibTransId="{41F22574-2468-405B-8C1B-EF675B3B2E28}"/>
    <dgm:cxn modelId="{5024B525-1268-4624-AE2F-D73C5A907617}" srcId="{047F916C-228A-4FB7-9AC9-A89B5B5726A6}" destId="{59CA284D-A146-4A5D-97F1-403D5ED929CF}" srcOrd="0" destOrd="0" parTransId="{7515B471-CB95-4063-A74C-DD32571DF283}" sibTransId="{F09B515E-9A1B-44B7-84A4-ADCEF43C212C}"/>
    <dgm:cxn modelId="{DB2A612C-F3B5-449A-8281-1AFB67FA6484}" type="presOf" srcId="{41F22574-2468-405B-8C1B-EF675B3B2E28}" destId="{51A048FA-DCFA-42BA-BF46-D2FCB3DE59F1}" srcOrd="0" destOrd="0" presId="urn:microsoft.com/office/officeart/2005/8/layout/cycle6"/>
    <dgm:cxn modelId="{38C4A342-7324-4226-830E-0AB7EA212545}" srcId="{047F916C-228A-4FB7-9AC9-A89B5B5726A6}" destId="{AB0E3356-DD72-4DED-8F0C-A6D1D98DD7F2}" srcOrd="1" destOrd="0" parTransId="{D8E4A47D-C036-4521-BDC6-325B6F6A41F6}" sibTransId="{C908D5BC-B30A-4412-8B16-B9EB350E8959}"/>
    <dgm:cxn modelId="{83372448-DD6B-4762-8BC0-03888070392C}" type="presOf" srcId="{1D15124F-06BD-4560-A3BD-57866FEEA684}" destId="{E41DBEE8-A7D9-4CB1-88F4-30A5EFAFD246}" srcOrd="0" destOrd="0" presId="urn:microsoft.com/office/officeart/2005/8/layout/cycle6"/>
    <dgm:cxn modelId="{675A8449-1479-443D-9817-141880C2C06E}" type="presOf" srcId="{AB0E3356-DD72-4DED-8F0C-A6D1D98DD7F2}" destId="{0A4FCAC2-B240-43E5-8476-9EAFF390C387}" srcOrd="0" destOrd="0" presId="urn:microsoft.com/office/officeart/2005/8/layout/cycle6"/>
    <dgm:cxn modelId="{F532784D-AAF4-47AB-8BE5-D4A81C1F66B9}" type="presOf" srcId="{59CA284D-A146-4A5D-97F1-403D5ED929CF}" destId="{85FADF59-42DB-4A80-BDCC-39473E354032}" srcOrd="0" destOrd="0" presId="urn:microsoft.com/office/officeart/2005/8/layout/cycle6"/>
    <dgm:cxn modelId="{D534D96F-9216-4E24-92AA-CCF517E6D0CA}" srcId="{047F916C-228A-4FB7-9AC9-A89B5B5726A6}" destId="{1D15124F-06BD-4560-A3BD-57866FEEA684}" srcOrd="6" destOrd="0" parTransId="{A6255C1C-23EF-4BFC-A8EB-B3BF1CDBB17C}" sibTransId="{F996ECBF-D2E1-42A4-831E-C1D454EADF40}"/>
    <dgm:cxn modelId="{2F61FC4F-E91E-4BB5-9B17-2D9A3BE27F05}" type="presOf" srcId="{C908D5BC-B30A-4412-8B16-B9EB350E8959}" destId="{755A3785-EFD6-4E0A-BDE3-A02166245FB5}" srcOrd="0" destOrd="0" presId="urn:microsoft.com/office/officeart/2005/8/layout/cycle6"/>
    <dgm:cxn modelId="{D3F8D572-8646-4F14-BA85-6001E7916EDB}" type="presOf" srcId="{35E0389E-7D0C-477F-A483-00DA166B7258}" destId="{03C39C19-53B6-4C01-BF27-06BB28D4B60C}" srcOrd="0" destOrd="0" presId="urn:microsoft.com/office/officeart/2005/8/layout/cycle6"/>
    <dgm:cxn modelId="{AFED5E78-0527-4E90-A77E-E04FFE5E69C2}" type="presOf" srcId="{16CBE4C4-8023-497A-A706-5462F1ABB8C2}" destId="{D3850432-19EA-4716-895A-CCC209950C9B}" srcOrd="0" destOrd="0" presId="urn:microsoft.com/office/officeart/2005/8/layout/cycle6"/>
    <dgm:cxn modelId="{A5F4547B-F2AA-4540-9B48-807AAC55D2C1}" type="presOf" srcId="{1C0237EB-03F8-4648-A679-4111AC8D20E1}" destId="{947CB7F0-DBC4-4147-BE78-1760B9833467}" srcOrd="0" destOrd="0" presId="urn:microsoft.com/office/officeart/2005/8/layout/cycle6"/>
    <dgm:cxn modelId="{7B48648E-7899-4775-ABD6-A199518E1254}" srcId="{047F916C-228A-4FB7-9AC9-A89B5B5726A6}" destId="{E1B981C1-A7A2-4107-A0B5-FEE6CC01DADE}" srcOrd="5" destOrd="0" parTransId="{0E75DECF-2E85-4425-8FE3-EB52310749B4}" sibTransId="{1288908D-1930-4505-B55D-9A4EC564F016}"/>
    <dgm:cxn modelId="{C937F5A6-9EBD-4BBD-9F86-503A65791C18}" type="presOf" srcId="{047F916C-228A-4FB7-9AC9-A89B5B5726A6}" destId="{D6CDFE5F-BC94-4D8E-959B-14C702C91634}" srcOrd="0" destOrd="0" presId="urn:microsoft.com/office/officeart/2005/8/layout/cycle6"/>
    <dgm:cxn modelId="{8CDA87BF-7E55-4109-8621-EB0929F34EAE}" type="presOf" srcId="{1288908D-1930-4505-B55D-9A4EC564F016}" destId="{1F29CA6D-5288-4B93-819B-394335874C7E}" srcOrd="0" destOrd="0" presId="urn:microsoft.com/office/officeart/2005/8/layout/cycle6"/>
    <dgm:cxn modelId="{AE8856CB-78F0-4176-8994-43EAA4D4B7C8}" srcId="{047F916C-228A-4FB7-9AC9-A89B5B5726A6}" destId="{4F67AB42-A04E-4E7E-9A82-5AA6CDBCD418}" srcOrd="3" destOrd="0" parTransId="{551FBE01-C7E1-4947-B8FA-1A534115FC8E}" sibTransId="{35E0389E-7D0C-477F-A483-00DA166B7258}"/>
    <dgm:cxn modelId="{873C7CD9-1458-4C72-BDB4-0710A135C0E1}" type="presOf" srcId="{68D24541-FC20-4CD6-98DA-BF61BEC5D9BC}" destId="{C08208F9-1644-4E13-9C80-C9D24EC72CE1}" srcOrd="0" destOrd="0" presId="urn:microsoft.com/office/officeart/2005/8/layout/cycle6"/>
    <dgm:cxn modelId="{56D8C8E4-A63F-4D87-BC8C-D09A639CAFD8}" srcId="{047F916C-228A-4FB7-9AC9-A89B5B5726A6}" destId="{1C0237EB-03F8-4648-A679-4111AC8D20E1}" srcOrd="4" destOrd="0" parTransId="{FA42BCB5-BD8B-4DCF-9578-01A636BDC590}" sibTransId="{16CBE4C4-8023-497A-A706-5462F1ABB8C2}"/>
    <dgm:cxn modelId="{CF732DFA-7244-478E-A45D-DE07ECE2182A}" type="presOf" srcId="{E1B981C1-A7A2-4107-A0B5-FEE6CC01DADE}" destId="{36E91572-8988-4D3B-B4DE-76E1E35089B9}" srcOrd="0" destOrd="0" presId="urn:microsoft.com/office/officeart/2005/8/layout/cycle6"/>
    <dgm:cxn modelId="{2A998315-DFD9-4749-9FA0-5DB04C6AF8F2}" type="presParOf" srcId="{D6CDFE5F-BC94-4D8E-959B-14C702C91634}" destId="{85FADF59-42DB-4A80-BDCC-39473E354032}" srcOrd="0" destOrd="0" presId="urn:microsoft.com/office/officeart/2005/8/layout/cycle6"/>
    <dgm:cxn modelId="{C92084EC-6040-46C8-B66D-D132396A2893}" type="presParOf" srcId="{D6CDFE5F-BC94-4D8E-959B-14C702C91634}" destId="{B41638AD-6A53-4A59-98D6-1F33BB639138}" srcOrd="1" destOrd="0" presId="urn:microsoft.com/office/officeart/2005/8/layout/cycle6"/>
    <dgm:cxn modelId="{41009411-756D-4A3F-B1C3-D89DDA6AB6DA}" type="presParOf" srcId="{D6CDFE5F-BC94-4D8E-959B-14C702C91634}" destId="{6F9061BC-FFD9-4F43-B3E0-0D5A6BD81374}" srcOrd="2" destOrd="0" presId="urn:microsoft.com/office/officeart/2005/8/layout/cycle6"/>
    <dgm:cxn modelId="{DA442D1B-F547-4B64-8511-28AE8B47CDA6}" type="presParOf" srcId="{D6CDFE5F-BC94-4D8E-959B-14C702C91634}" destId="{0A4FCAC2-B240-43E5-8476-9EAFF390C387}" srcOrd="3" destOrd="0" presId="urn:microsoft.com/office/officeart/2005/8/layout/cycle6"/>
    <dgm:cxn modelId="{E6EBA603-8B33-4F79-B515-10783642F0D7}" type="presParOf" srcId="{D6CDFE5F-BC94-4D8E-959B-14C702C91634}" destId="{0D63B5F9-E9C5-4573-8DA0-0923FF899BE1}" srcOrd="4" destOrd="0" presId="urn:microsoft.com/office/officeart/2005/8/layout/cycle6"/>
    <dgm:cxn modelId="{C0D004CB-1E4F-4A1C-B41A-0625952D5678}" type="presParOf" srcId="{D6CDFE5F-BC94-4D8E-959B-14C702C91634}" destId="{755A3785-EFD6-4E0A-BDE3-A02166245FB5}" srcOrd="5" destOrd="0" presId="urn:microsoft.com/office/officeart/2005/8/layout/cycle6"/>
    <dgm:cxn modelId="{53F1D500-CEA0-433E-86BE-ED128FBF60E9}" type="presParOf" srcId="{D6CDFE5F-BC94-4D8E-959B-14C702C91634}" destId="{C08208F9-1644-4E13-9C80-C9D24EC72CE1}" srcOrd="6" destOrd="0" presId="urn:microsoft.com/office/officeart/2005/8/layout/cycle6"/>
    <dgm:cxn modelId="{E070875A-9DDC-49B2-B12F-91CE7441437E}" type="presParOf" srcId="{D6CDFE5F-BC94-4D8E-959B-14C702C91634}" destId="{494FDF7C-1815-459F-B4C6-852E2D91E23E}" srcOrd="7" destOrd="0" presId="urn:microsoft.com/office/officeart/2005/8/layout/cycle6"/>
    <dgm:cxn modelId="{4D2CFAB9-EF87-4E39-A9C5-A3D5AF1FEC68}" type="presParOf" srcId="{D6CDFE5F-BC94-4D8E-959B-14C702C91634}" destId="{51A048FA-DCFA-42BA-BF46-D2FCB3DE59F1}" srcOrd="8" destOrd="0" presId="urn:microsoft.com/office/officeart/2005/8/layout/cycle6"/>
    <dgm:cxn modelId="{E73D6D3A-193D-4FBB-9931-F3ECDC0FB311}" type="presParOf" srcId="{D6CDFE5F-BC94-4D8E-959B-14C702C91634}" destId="{C30770DD-5A43-47B2-8555-39A47CCFF7C5}" srcOrd="9" destOrd="0" presId="urn:microsoft.com/office/officeart/2005/8/layout/cycle6"/>
    <dgm:cxn modelId="{CF958B5A-55FE-4038-91BE-F3361FFD95AC}" type="presParOf" srcId="{D6CDFE5F-BC94-4D8E-959B-14C702C91634}" destId="{A9D4D18A-E535-4F77-8BE7-BD0B4EBF5D44}" srcOrd="10" destOrd="0" presId="urn:microsoft.com/office/officeart/2005/8/layout/cycle6"/>
    <dgm:cxn modelId="{22415154-81A4-41EC-BE17-5DC1F1B99822}" type="presParOf" srcId="{D6CDFE5F-BC94-4D8E-959B-14C702C91634}" destId="{03C39C19-53B6-4C01-BF27-06BB28D4B60C}" srcOrd="11" destOrd="0" presId="urn:microsoft.com/office/officeart/2005/8/layout/cycle6"/>
    <dgm:cxn modelId="{4FDC54D6-F14A-4953-86F8-AA4AD49F536C}" type="presParOf" srcId="{D6CDFE5F-BC94-4D8E-959B-14C702C91634}" destId="{947CB7F0-DBC4-4147-BE78-1760B9833467}" srcOrd="12" destOrd="0" presId="urn:microsoft.com/office/officeart/2005/8/layout/cycle6"/>
    <dgm:cxn modelId="{6526D5A6-028C-42F5-899D-5870DA9BCFEB}" type="presParOf" srcId="{D6CDFE5F-BC94-4D8E-959B-14C702C91634}" destId="{42DBBF5A-D992-438E-BB1C-B9125B1E1FFF}" srcOrd="13" destOrd="0" presId="urn:microsoft.com/office/officeart/2005/8/layout/cycle6"/>
    <dgm:cxn modelId="{A765B6C1-1CB4-4D7C-9643-D00575A20413}" type="presParOf" srcId="{D6CDFE5F-BC94-4D8E-959B-14C702C91634}" destId="{D3850432-19EA-4716-895A-CCC209950C9B}" srcOrd="14" destOrd="0" presId="urn:microsoft.com/office/officeart/2005/8/layout/cycle6"/>
    <dgm:cxn modelId="{ED487EEC-C735-4B11-BEE6-AEA650D88B23}" type="presParOf" srcId="{D6CDFE5F-BC94-4D8E-959B-14C702C91634}" destId="{36E91572-8988-4D3B-B4DE-76E1E35089B9}" srcOrd="15" destOrd="0" presId="urn:microsoft.com/office/officeart/2005/8/layout/cycle6"/>
    <dgm:cxn modelId="{DE2A8505-961D-44F8-B171-919EA7EC79D5}" type="presParOf" srcId="{D6CDFE5F-BC94-4D8E-959B-14C702C91634}" destId="{F55B49E4-FCD2-4039-9BEA-19AC1DAC0D3F}" srcOrd="16" destOrd="0" presId="urn:microsoft.com/office/officeart/2005/8/layout/cycle6"/>
    <dgm:cxn modelId="{C128B920-149A-4551-B785-09501454901E}" type="presParOf" srcId="{D6CDFE5F-BC94-4D8E-959B-14C702C91634}" destId="{1F29CA6D-5288-4B93-819B-394335874C7E}" srcOrd="17" destOrd="0" presId="urn:microsoft.com/office/officeart/2005/8/layout/cycle6"/>
    <dgm:cxn modelId="{6E3AA2DE-074F-4BD7-BF79-C2276D5BAF9B}" type="presParOf" srcId="{D6CDFE5F-BC94-4D8E-959B-14C702C91634}" destId="{E41DBEE8-A7D9-4CB1-88F4-30A5EFAFD246}" srcOrd="18" destOrd="0" presId="urn:microsoft.com/office/officeart/2005/8/layout/cycle6"/>
    <dgm:cxn modelId="{8A633C51-3B80-425B-BB17-056EE95223AB}" type="presParOf" srcId="{D6CDFE5F-BC94-4D8E-959B-14C702C91634}" destId="{9FB1693B-BABF-4222-81CC-820F7406EF58}" srcOrd="19" destOrd="0" presId="urn:microsoft.com/office/officeart/2005/8/layout/cycle6"/>
    <dgm:cxn modelId="{6BF74D73-E43E-4445-B2AA-399F8FA8FD3B}" type="presParOf" srcId="{D6CDFE5F-BC94-4D8E-959B-14C702C91634}" destId="{CD7985A0-28B6-4929-8C61-163F9C3FA933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248D3-4EF3-415E-92A2-CC2BC4DB4BA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6055E8FA-002B-48B8-B894-99D4AAB52CB4}">
      <dgm:prSet/>
      <dgm:spPr/>
      <dgm:t>
        <a:bodyPr/>
        <a:lstStyle/>
        <a:p>
          <a:pPr rtl="0"/>
          <a:r>
            <a:rPr lang="fi-FI" dirty="0">
              <a:latin typeface="Tahoma"/>
              <a:ea typeface="Tahoma"/>
              <a:cs typeface="Tahoma"/>
            </a:rPr>
            <a:t>Leader-brändin </a:t>
          </a:r>
          <a:r>
            <a:rPr lang="fi-FI" dirty="0" err="1">
              <a:latin typeface="Tahoma"/>
              <a:ea typeface="Tahoma"/>
              <a:cs typeface="Tahoma"/>
            </a:rPr>
            <a:t>ohry</a:t>
          </a:r>
          <a:endParaRPr lang="fi-FI" dirty="0">
            <a:latin typeface="Tahoma"/>
            <a:ea typeface="Tahoma"/>
            <a:cs typeface="Tahoma"/>
          </a:endParaRPr>
        </a:p>
      </dgm:t>
    </dgm:pt>
    <dgm:pt modelId="{5BA65EF1-97C0-49C3-A3F5-A04310DA389E}" type="parTrans" cxnId="{6E0EAF36-FD39-441B-B4E1-37B9727248C5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E945092-725F-4B85-8A96-E3F985D0A719}" type="sibTrans" cxnId="{6E0EAF36-FD39-441B-B4E1-37B9727248C5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6564DE-2A4B-4A5E-8E7B-95D976C9395F}">
      <dgm:prSet/>
      <dgm:spPr/>
      <dgm:t>
        <a:bodyPr/>
        <a:lstStyle/>
        <a:p>
          <a:pPr rtl="0"/>
          <a:r>
            <a:rPr lang="fi-FI">
              <a:latin typeface="Tahoma"/>
              <a:ea typeface="Tahoma"/>
              <a:cs typeface="Tahoma"/>
            </a:rPr>
            <a:t>Suomen Kylät ry</a:t>
          </a:r>
        </a:p>
      </dgm:t>
    </dgm:pt>
    <dgm:pt modelId="{9DABD889-A0DD-44B5-8C22-437F3472D78F}" type="parTrans" cxnId="{5B4F05C2-37BB-4A0B-BA1F-C699562EFE66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2059BB-D35D-4844-8824-CC14759E5BF1}" type="sibTrans" cxnId="{5B4F05C2-37BB-4A0B-BA1F-C699562EFE66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31EFFBB-5D98-4AA9-BDBF-7C214FC8AAD9}">
      <dgm:prSet/>
      <dgm:spPr/>
      <dgm:t>
        <a:bodyPr/>
        <a:lstStyle/>
        <a:p>
          <a:pPr rtl="0"/>
          <a:r>
            <a:rPr lang="fi-FI" dirty="0">
              <a:latin typeface="Tahoma"/>
              <a:ea typeface="Tahoma"/>
              <a:cs typeface="Tahoma"/>
            </a:rPr>
            <a:t>Maaseutuverkosto</a:t>
          </a:r>
        </a:p>
      </dgm:t>
    </dgm:pt>
    <dgm:pt modelId="{840D40E1-39CE-406A-A23D-A835E3269FB9}" type="parTrans" cxnId="{A124C87D-DE3E-4C0B-A9AD-64510A3BF836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A5F9DC-0873-474C-9D0B-3F7A5D87B385}" type="sibTrans" cxnId="{A124C87D-DE3E-4C0B-A9AD-64510A3BF836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3CA38A-99F0-4C9E-B382-C5D210C95EF7}">
      <dgm:prSet/>
      <dgm:spPr/>
      <dgm:t>
        <a:bodyPr/>
        <a:lstStyle/>
        <a:p>
          <a:pPr rtl="0"/>
          <a:r>
            <a:rPr lang="fi-FI">
              <a:latin typeface="Tahoma"/>
              <a:ea typeface="Tahoma"/>
              <a:cs typeface="Tahoma"/>
            </a:rPr>
            <a:t>MMM</a:t>
          </a:r>
        </a:p>
      </dgm:t>
    </dgm:pt>
    <dgm:pt modelId="{58354FB2-62BC-4F11-9245-84989270658C}" type="parTrans" cxnId="{E8A7C5D8-61D9-4A0F-9ADA-7A05BF5F43E5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6C502E4-74D1-4E0A-AD6C-69819CCE5668}" type="sibTrans" cxnId="{E8A7C5D8-61D9-4A0F-9ADA-7A05BF5F43E5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239B0E-119F-46B3-BF80-E86769B6BC09}">
      <dgm:prSet/>
      <dgm:spPr/>
      <dgm:t>
        <a:bodyPr/>
        <a:lstStyle/>
        <a:p>
          <a:pPr rtl="0"/>
          <a:r>
            <a:rPr lang="fi-FI">
              <a:latin typeface="Tahoma"/>
              <a:ea typeface="Tahoma"/>
              <a:cs typeface="Tahoma"/>
            </a:rPr>
            <a:t>Ruokavirasto</a:t>
          </a:r>
        </a:p>
      </dgm:t>
    </dgm:pt>
    <dgm:pt modelId="{F2044448-E4D9-4087-A801-29B5F13A7E60}" type="parTrans" cxnId="{8EC79855-87FC-48B6-8C3E-E833E11E8BC4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F46DDF-0BD5-48EE-B389-F91358B00FD7}" type="sibTrans" cxnId="{8EC79855-87FC-48B6-8C3E-E833E11E8BC4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5EC085-9750-4D1A-BACF-8B77AD57560C}">
      <dgm:prSet/>
      <dgm:spPr/>
      <dgm:t>
        <a:bodyPr/>
        <a:lstStyle/>
        <a:p>
          <a:pPr rtl="0"/>
          <a:r>
            <a:rPr lang="fi-FI">
              <a:solidFill>
                <a:schemeClr val="tx1"/>
              </a:solidFill>
              <a:latin typeface="Tahoma"/>
              <a:ea typeface="Tahoma"/>
              <a:cs typeface="Tahoma"/>
            </a:rPr>
            <a:t>Alueviestijät</a:t>
          </a:r>
        </a:p>
      </dgm:t>
    </dgm:pt>
    <dgm:pt modelId="{FB1158FB-0C34-4227-8789-293FA9F825B5}" type="parTrans" cxnId="{2011B6B4-60FC-4DA0-867C-269175FBCA9A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6FA9DC-195C-47E3-AF19-4E1E406009FB}" type="sibTrans" cxnId="{2011B6B4-60FC-4DA0-867C-269175FBCA9A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3C95AF-76BD-41B8-A767-A24F9364436D}">
      <dgm:prSet custT="1"/>
      <dgm:spPr/>
      <dgm:t>
        <a:bodyPr/>
        <a:lstStyle/>
        <a:p>
          <a:pPr rtl="0"/>
          <a:r>
            <a:rPr lang="fi-FI" sz="1400" dirty="0">
              <a:latin typeface="Tahoma"/>
              <a:ea typeface="Tahoma"/>
              <a:cs typeface="Tahoma"/>
            </a:rPr>
            <a:t>Tuottaa datan: Hyrrä, pääsynhallinta, vuosiraportti, kyselyt</a:t>
          </a:r>
        </a:p>
      </dgm:t>
    </dgm:pt>
    <dgm:pt modelId="{81035036-2F00-4BC3-AB15-9B45F78D5D9A}" type="parTrans" cxnId="{DC05B15C-8234-4AE6-ABB0-C3E62EB56B4B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0CEE02-8631-43E5-AD4A-29BF0B7361E6}" type="sibTrans" cxnId="{DC05B15C-8234-4AE6-ABB0-C3E62EB56B4B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ACB1056-0E47-47F5-9825-5B14DB26EB50}">
      <dgm:prSet custT="1"/>
      <dgm:spPr/>
      <dgm:t>
        <a:bodyPr/>
        <a:lstStyle/>
        <a:p>
          <a:pPr rtl="0"/>
          <a:r>
            <a:rPr lang="fi-FI" sz="1400" dirty="0">
              <a:latin typeface="Tahoma"/>
              <a:ea typeface="Tahoma"/>
              <a:cs typeface="Tahoma"/>
            </a:rPr>
            <a:t>Viestii osaltaan </a:t>
          </a:r>
          <a:r>
            <a:rPr lang="fi-FI" sz="1400" dirty="0" err="1">
              <a:latin typeface="Tahoma"/>
              <a:ea typeface="Tahoma"/>
              <a:cs typeface="Tahoma"/>
            </a:rPr>
            <a:t>Leaderistä</a:t>
          </a:r>
          <a:r>
            <a:rPr lang="fi-FI" sz="1400" dirty="0">
              <a:latin typeface="Tahoma"/>
              <a:ea typeface="Tahoma"/>
              <a:cs typeface="Tahoma"/>
            </a:rPr>
            <a:t> kansallisesti ja vastaa leadersuomi.fi-sivustosta ja -somesta</a:t>
          </a:r>
        </a:p>
      </dgm:t>
    </dgm:pt>
    <dgm:pt modelId="{D94426BF-F1D3-4A59-9E24-C950DC878AD9}" type="parTrans" cxnId="{4175C0E3-8C5D-4465-AF35-E4F84D2FCA93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07B649-73B5-456A-8DBD-5F52634510DC}" type="sibTrans" cxnId="{4175C0E3-8C5D-4465-AF35-E4F84D2FCA93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EF1A4D-5034-4962-8154-3C702F9F0AED}">
      <dgm:prSet custT="1"/>
      <dgm:spPr/>
      <dgm:t>
        <a:bodyPr/>
        <a:lstStyle/>
        <a:p>
          <a:pPr rtl="0"/>
          <a:r>
            <a:rPr lang="fi-FI" sz="1400" dirty="0">
              <a:latin typeface="Tahoma"/>
              <a:ea typeface="Tahoma"/>
              <a:cs typeface="Tahoma"/>
            </a:rPr>
            <a:t>Viestii </a:t>
          </a:r>
          <a:r>
            <a:rPr lang="fi-FI" sz="1400" dirty="0" err="1">
              <a:latin typeface="Tahoma"/>
              <a:ea typeface="Tahoma"/>
              <a:cs typeface="Tahoma"/>
            </a:rPr>
            <a:t>Leaderistä</a:t>
          </a:r>
          <a:r>
            <a:rPr lang="fi-FI" sz="1400" dirty="0">
              <a:latin typeface="Tahoma"/>
              <a:ea typeface="Tahoma"/>
              <a:cs typeface="Tahoma"/>
            </a:rPr>
            <a:t> kansallisesti maaseutu.fi ja maaseutuverkosto.fi -sivustoilla ja </a:t>
          </a:r>
          <a:r>
            <a:rPr lang="fi-FI" sz="1400" dirty="0" err="1">
              <a:latin typeface="Tahoma"/>
              <a:ea typeface="Tahoma"/>
              <a:cs typeface="Tahoma"/>
            </a:rPr>
            <a:t>somessa</a:t>
          </a:r>
          <a:endParaRPr lang="fi-FI" sz="1400" dirty="0">
            <a:latin typeface="Tahoma"/>
            <a:ea typeface="Tahoma"/>
            <a:cs typeface="Tahoma"/>
          </a:endParaRPr>
        </a:p>
      </dgm:t>
    </dgm:pt>
    <dgm:pt modelId="{A653E63D-6AE3-4178-B0D0-0A7D966EECAE}" type="parTrans" cxnId="{338B9F38-84EB-40C4-912F-A97B68999879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E3B7C8-35A4-4A6F-AB40-CF9221D6DAC4}" type="sibTrans" cxnId="{338B9F38-84EB-40C4-912F-A97B68999879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7DD740-49B4-4538-B6F2-16BD0388E742}">
      <dgm:prSet custT="1"/>
      <dgm:spPr/>
      <dgm:t>
        <a:bodyPr/>
        <a:lstStyle/>
        <a:p>
          <a:pPr rtl="0"/>
          <a:r>
            <a:rPr lang="fi-FI" sz="1400" dirty="0">
              <a:latin typeface="Tahoma"/>
              <a:ea typeface="Tahoma"/>
              <a:cs typeface="Tahoma"/>
            </a:rPr>
            <a:t>Leader-vaikuttavuuden linkitys kansallisiin toimiin ja viestintään</a:t>
          </a:r>
        </a:p>
      </dgm:t>
    </dgm:pt>
    <dgm:pt modelId="{221DF9FF-3392-4E87-A374-34462647E035}" type="parTrans" cxnId="{3D282863-72FF-45CB-838A-6A4133865BDF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B7A3770-BF6D-429B-9F82-6028878B0512}" type="sibTrans" cxnId="{3D282863-72FF-45CB-838A-6A4133865BDF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A77E19F-F6CF-4CE2-AE50-48764DA2E4D7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fi-FI" sz="1400" dirty="0">
              <a:latin typeface="Tahoma"/>
              <a:ea typeface="Tahoma"/>
              <a:cs typeface="Tahoma"/>
            </a:rPr>
            <a:t>Leader-vaikuttavuuden linkitys toimeenpanoon</a:t>
          </a:r>
        </a:p>
      </dgm:t>
    </dgm:pt>
    <dgm:pt modelId="{A0FFA5DA-2184-44EA-9DFD-E51ED82D0616}" type="parTrans" cxnId="{5A8DFB95-32FA-4CAC-8A03-E4AA3855865F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4645292-1979-46D1-8614-0AB0D3028E54}" type="sibTrans" cxnId="{5A8DFB95-32FA-4CAC-8A03-E4AA3855865F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C8AAA93-1E04-405D-A8F0-27D43E610C8B}">
      <dgm:prSet custT="1"/>
      <dgm:spPr/>
      <dgm:t>
        <a:bodyPr/>
        <a:lstStyle/>
        <a:p>
          <a:pPr rtl="0"/>
          <a:r>
            <a:rPr lang="fi-FI" sz="1400" dirty="0">
              <a:latin typeface="Tahoma"/>
              <a:ea typeface="Tahoma"/>
              <a:cs typeface="Tahoma"/>
            </a:rPr>
            <a:t>Leader-ryhmien apuna viestinnässä</a:t>
          </a:r>
        </a:p>
      </dgm:t>
    </dgm:pt>
    <dgm:pt modelId="{F417D39C-4406-4F9C-8F92-5C796DDA45B4}" type="parTrans" cxnId="{465A209A-220E-46A9-95C2-D243233231DF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E30A6B-52AB-46D4-9CCE-EBFAC7937C88}" type="sibTrans" cxnId="{465A209A-220E-46A9-95C2-D243233231DF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FC3267-CFEF-4AA3-89CA-6EBA9C1B5227}">
      <dgm:prSet custT="1"/>
      <dgm:spPr/>
      <dgm:t>
        <a:bodyPr/>
        <a:lstStyle/>
        <a:p>
          <a:pPr rtl="0"/>
          <a:r>
            <a:rPr lang="fi-FI" sz="1400">
              <a:latin typeface="Tahoma"/>
              <a:ea typeface="Tahoma"/>
              <a:cs typeface="Tahoma"/>
            </a:rPr>
            <a:t>Valmistelee ja kehittää vaikuttavuusprosessia</a:t>
          </a:r>
        </a:p>
      </dgm:t>
    </dgm:pt>
    <dgm:pt modelId="{3E6D3248-D34F-4595-8ACF-25A69E396679}" type="parTrans" cxnId="{A6A52D8A-F119-4995-AF03-5D03EF43160F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3ECCFF-7497-46E7-A6DE-466C6BFE64B0}" type="sibTrans" cxnId="{A6A52D8A-F119-4995-AF03-5D03EF43160F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AE0FF8-5791-4406-A49C-58A587017CB8}">
      <dgm:prSet/>
      <dgm:spPr/>
      <dgm:t>
        <a:bodyPr/>
        <a:lstStyle/>
        <a:p>
          <a:r>
            <a:rPr lang="fi-FI" err="1">
              <a:solidFill>
                <a:schemeClr val="tx1"/>
              </a:solidFill>
              <a:latin typeface="Tahoma"/>
              <a:ea typeface="Tahoma"/>
              <a:cs typeface="Tahoma"/>
            </a:rPr>
            <a:t>Leader</a:t>
          </a:r>
          <a:r>
            <a:rPr lang="fi-FI">
              <a:solidFill>
                <a:schemeClr val="tx1"/>
              </a:solidFill>
              <a:latin typeface="Tahoma"/>
              <a:ea typeface="Tahoma"/>
              <a:cs typeface="Tahoma"/>
            </a:rPr>
            <a:t>-ryhmät</a:t>
          </a:r>
        </a:p>
      </dgm:t>
    </dgm:pt>
    <dgm:pt modelId="{131888EC-CDB3-4229-AD60-203605D8B0D0}" type="parTrans" cxnId="{611A0216-4E4F-43A9-8A73-33E56AD35C73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C6E506-D925-4D4A-9A57-6EF18B6788A0}" type="sibTrans" cxnId="{611A0216-4E4F-43A9-8A73-33E56AD35C73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76F2B3-A82E-4527-A1DE-0995705A53A4}">
      <dgm:prSet custT="1"/>
      <dgm:spPr/>
      <dgm:t>
        <a:bodyPr/>
        <a:lstStyle/>
        <a:p>
          <a:pPr rtl="0"/>
          <a:r>
            <a:rPr lang="fi-FI" sz="1400" dirty="0">
              <a:latin typeface="Tahoma"/>
              <a:ea typeface="Tahoma"/>
              <a:cs typeface="Tahoma"/>
            </a:rPr>
            <a:t>Ohjaa vaikuttavuusprosessia, mm. päättää kampanjateemat</a:t>
          </a:r>
        </a:p>
      </dgm:t>
    </dgm:pt>
    <dgm:pt modelId="{853FA608-9176-402C-BF07-F3C166460DE9}" type="parTrans" cxnId="{5C5C8165-53EE-4265-9502-BCCECB9213D8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3181B1-D037-46B4-A75F-6E5F7125F8D4}" type="sibTrans" cxnId="{5C5C8165-53EE-4265-9502-BCCECB9213D8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CB0911-C8CD-4B81-8325-84C065456011}">
      <dgm:prSet/>
      <dgm:spPr/>
      <dgm:t>
        <a:bodyPr/>
        <a:lstStyle/>
        <a:p>
          <a:r>
            <a:rPr lang="fi-FI" err="1">
              <a:latin typeface="Tahoma"/>
              <a:ea typeface="Tahoma"/>
              <a:cs typeface="Tahoma"/>
            </a:rPr>
            <a:t>Leader</a:t>
          </a:r>
          <a:r>
            <a:rPr lang="fi-FI">
              <a:latin typeface="Tahoma"/>
              <a:ea typeface="Tahoma"/>
              <a:cs typeface="Tahoma"/>
            </a:rPr>
            <a:t>-työnyrkki ja viestijät</a:t>
          </a:r>
        </a:p>
      </dgm:t>
    </dgm:pt>
    <dgm:pt modelId="{B73D8970-31CE-4ED4-92E8-F9B8D3651E7C}" type="parTrans" cxnId="{E73041D4-98A0-4E92-8D8F-00EC8E6270A0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6B8F34F-BF03-4C91-8ECF-F49C8470AC4E}" type="sibTrans" cxnId="{E73041D4-98A0-4E92-8D8F-00EC8E6270A0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54FFD3-5DAE-4806-A428-63D60E26AA8F}">
      <dgm:prSet custT="1"/>
      <dgm:spPr/>
      <dgm:t>
        <a:bodyPr/>
        <a:lstStyle/>
        <a:p>
          <a:pPr rtl="0"/>
          <a:r>
            <a:rPr lang="fi-FI" sz="1400">
              <a:latin typeface="Tahoma"/>
              <a:ea typeface="Tahoma"/>
              <a:cs typeface="Tahoma"/>
            </a:rPr>
            <a:t>Viestii toiminnan tuloksista ja vaikutuksista alueellaan, hyödyntää yhteisiä pohjia</a:t>
          </a:r>
        </a:p>
      </dgm:t>
    </dgm:pt>
    <dgm:pt modelId="{5C8AF2F0-8A78-4C5F-8C77-7747F7939183}" type="parTrans" cxnId="{8818A466-D200-48E4-A2B7-C78CFA68B582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EC4AE1-D729-4C86-88CA-29D4E0F1DEDE}" type="sibTrans" cxnId="{8818A466-D200-48E4-A2B7-C78CFA68B582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A19FBE-5F2D-4466-B3BE-498BD6DE6032}">
      <dgm:prSet custT="1"/>
      <dgm:spPr/>
      <dgm:t>
        <a:bodyPr/>
        <a:lstStyle/>
        <a:p>
          <a:pPr rtl="0"/>
          <a:r>
            <a:rPr lang="fi-FI" sz="1400" dirty="0">
              <a:latin typeface="Tahoma"/>
              <a:ea typeface="Tahoma"/>
              <a:cs typeface="Tahoma"/>
            </a:rPr>
            <a:t>Tukee ja </a:t>
          </a:r>
          <a:r>
            <a:rPr lang="fi-FI" sz="1400" dirty="0" err="1">
              <a:latin typeface="Tahoma"/>
              <a:ea typeface="Tahoma"/>
              <a:cs typeface="Tahoma"/>
            </a:rPr>
            <a:t>fasilitoi</a:t>
          </a:r>
          <a:r>
            <a:rPr lang="fi-FI" sz="1400" dirty="0">
              <a:latin typeface="Tahoma"/>
              <a:ea typeface="Tahoma"/>
              <a:cs typeface="Tahoma"/>
            </a:rPr>
            <a:t> Leader-ketjun yhteistyötä ja osaamista</a:t>
          </a:r>
        </a:p>
      </dgm:t>
    </dgm:pt>
    <dgm:pt modelId="{CD865D5B-ED49-4CA1-8415-2EBFC3BDA43B}" type="parTrans" cxnId="{E19A1C53-D662-420E-83A4-A84B0CBF7BC4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33B66C-1E9C-4375-BD6A-ABA0F0BA8478}" type="sibTrans" cxnId="{E19A1C53-D662-420E-83A4-A84B0CBF7BC4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CC7A22-74DD-478F-AC0F-F72C29C2268D}">
      <dgm:prSet custT="1"/>
      <dgm:spPr/>
      <dgm:t>
        <a:bodyPr/>
        <a:lstStyle/>
        <a:p>
          <a:pPr rtl="0"/>
          <a:r>
            <a:rPr lang="fi-FI" sz="1400">
              <a:latin typeface="Tahoma"/>
              <a:ea typeface="Tahoma"/>
              <a:cs typeface="Tahoma"/>
            </a:rPr>
            <a:t>Valmistelee viestintämateriaaleja, yhteisiä pohjia, ideoi kampanjoita ja laittaa toimeksi</a:t>
          </a:r>
        </a:p>
      </dgm:t>
    </dgm:pt>
    <dgm:pt modelId="{FB1CEED9-373B-4A88-81E4-47F7A7FE0EC9}" type="parTrans" cxnId="{BDE10A1E-C2D5-4FCD-B134-43E432C46031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67CE26-3859-4231-AD48-371113B9D01A}" type="sibTrans" cxnId="{BDE10A1E-C2D5-4FCD-B134-43E432C46031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030153-6589-43C8-A348-B97E3DD8EFEA}">
      <dgm:prSet custT="1"/>
      <dgm:spPr/>
      <dgm:t>
        <a:bodyPr/>
        <a:lstStyle/>
        <a:p>
          <a:pPr rtl="0"/>
          <a:r>
            <a:rPr lang="fi-FI" sz="1400">
              <a:latin typeface="Tahoma"/>
              <a:ea typeface="Tahoma"/>
              <a:cs typeface="Tahoma"/>
            </a:rPr>
            <a:t>Vetää </a:t>
          </a:r>
          <a:r>
            <a:rPr lang="fi-FI" sz="1400" err="1">
              <a:latin typeface="Tahoma"/>
              <a:ea typeface="Tahoma"/>
              <a:cs typeface="Tahoma"/>
            </a:rPr>
            <a:t>Leader</a:t>
          </a:r>
          <a:r>
            <a:rPr lang="fi-FI" sz="1400">
              <a:latin typeface="Tahoma"/>
              <a:ea typeface="Tahoma"/>
              <a:cs typeface="Tahoma"/>
            </a:rPr>
            <a:t>-brändin ohjausryhmää ja </a:t>
          </a:r>
          <a:r>
            <a:rPr lang="fi-FI" sz="1400" err="1">
              <a:latin typeface="Tahoma"/>
              <a:ea typeface="Tahoma"/>
              <a:cs typeface="Tahoma"/>
            </a:rPr>
            <a:t>Leader</a:t>
          </a:r>
          <a:r>
            <a:rPr lang="fi-FI" sz="1400">
              <a:latin typeface="Tahoma"/>
              <a:ea typeface="Tahoma"/>
              <a:cs typeface="Tahoma"/>
            </a:rPr>
            <a:t>-viestintäryhmää</a:t>
          </a:r>
        </a:p>
      </dgm:t>
    </dgm:pt>
    <dgm:pt modelId="{FFFF3520-DC82-4D16-B86A-C7F63F8F0DCD}" type="parTrans" cxnId="{D5335F59-A862-42C7-846E-DEE2AC8EE169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1F8CC0-3CFF-45A2-86DB-37838EB5F0B8}" type="sibTrans" cxnId="{D5335F59-A862-42C7-846E-DEE2AC8EE169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6125A96-A865-4890-A1ED-407065FC03E2}">
      <dgm:prSet phldr="0" custT="1"/>
      <dgm:spPr/>
      <dgm:t>
        <a:bodyPr/>
        <a:lstStyle/>
        <a:p>
          <a:pPr rtl="0">
            <a:spcAft>
              <a:spcPts val="0"/>
            </a:spcAft>
          </a:pPr>
          <a:r>
            <a:rPr lang="fi-FI" sz="1400" dirty="0">
              <a:latin typeface="Tahoma"/>
              <a:ea typeface="Tahoma"/>
              <a:cs typeface="Tahoma"/>
            </a:rPr>
            <a:t>Vastaa Hyrrästä, raportoinnista ja sen kehittämisestä</a:t>
          </a:r>
          <a:endParaRPr lang="fi-FI" sz="1400" dirty="0"/>
        </a:p>
      </dgm:t>
    </dgm:pt>
    <dgm:pt modelId="{FEF16D17-AA09-4F56-8FFC-3D7069580DDA}" type="parTrans" cxnId="{DF90F869-BF07-4DEF-89F4-15F7B49B3326}">
      <dgm:prSet/>
      <dgm:spPr/>
      <dgm:t>
        <a:bodyPr/>
        <a:lstStyle/>
        <a:p>
          <a:endParaRPr lang="fi-FI"/>
        </a:p>
      </dgm:t>
    </dgm:pt>
    <dgm:pt modelId="{B13330BB-CD31-4120-B04C-0CDA3175B2B9}" type="sibTrans" cxnId="{DF90F869-BF07-4DEF-89F4-15F7B49B3326}">
      <dgm:prSet/>
      <dgm:spPr/>
      <dgm:t>
        <a:bodyPr/>
        <a:lstStyle/>
        <a:p>
          <a:endParaRPr lang="fi-FI"/>
        </a:p>
      </dgm:t>
    </dgm:pt>
    <dgm:pt modelId="{380AEECA-B16D-45E0-9214-6BA6414F275C}">
      <dgm:prSet custT="1"/>
      <dgm:spPr/>
      <dgm:t>
        <a:bodyPr/>
        <a:lstStyle/>
        <a:p>
          <a:pPr rtl="0"/>
          <a:r>
            <a:rPr lang="fi-FI" sz="1400" dirty="0">
              <a:latin typeface="Tahoma"/>
              <a:ea typeface="Tahoma"/>
              <a:cs typeface="Tahoma"/>
            </a:rPr>
            <a:t>Vastaa alueellisista maaseutu.fi-sivuista ja </a:t>
          </a:r>
          <a:r>
            <a:rPr lang="fi-FI" sz="1400" dirty="0" err="1">
              <a:latin typeface="Tahoma"/>
              <a:ea typeface="Tahoma"/>
              <a:cs typeface="Tahoma"/>
            </a:rPr>
            <a:t>some</a:t>
          </a:r>
          <a:r>
            <a:rPr lang="fi-FI" sz="1400" dirty="0">
              <a:latin typeface="Tahoma"/>
              <a:ea typeface="Tahoma"/>
              <a:cs typeface="Tahoma"/>
            </a:rPr>
            <a:t>-kanavista</a:t>
          </a:r>
        </a:p>
      </dgm:t>
    </dgm:pt>
    <dgm:pt modelId="{A9E97D2F-25FF-456F-998A-91219C09411D}" type="parTrans" cxnId="{05495A1B-D8E5-4545-8049-E06F8CBEEAD8}">
      <dgm:prSet/>
      <dgm:spPr/>
      <dgm:t>
        <a:bodyPr/>
        <a:lstStyle/>
        <a:p>
          <a:endParaRPr lang="fi-FI"/>
        </a:p>
      </dgm:t>
    </dgm:pt>
    <dgm:pt modelId="{98B792B9-7A01-4BD2-AF05-EA08F6DC10B9}" type="sibTrans" cxnId="{05495A1B-D8E5-4545-8049-E06F8CBEEAD8}">
      <dgm:prSet/>
      <dgm:spPr/>
      <dgm:t>
        <a:bodyPr/>
        <a:lstStyle/>
        <a:p>
          <a:endParaRPr lang="fi-FI"/>
        </a:p>
      </dgm:t>
    </dgm:pt>
    <dgm:pt modelId="{7148539D-72BD-4458-BE6A-C13DA1699456}">
      <dgm:prSet custT="1"/>
      <dgm:spPr/>
      <dgm:t>
        <a:bodyPr/>
        <a:lstStyle/>
        <a:p>
          <a:pPr rtl="0"/>
          <a:r>
            <a:rPr lang="fi-FI" sz="1400" dirty="0">
              <a:latin typeface="Tahoma"/>
              <a:ea typeface="Tahoma"/>
              <a:cs typeface="Tahoma"/>
            </a:rPr>
            <a:t>Vastaa hallintoviranomaisena kansallisista arvioinneista</a:t>
          </a:r>
        </a:p>
      </dgm:t>
    </dgm:pt>
    <dgm:pt modelId="{6C849FBA-A0C9-457D-879E-282BB391E7F7}" type="parTrans" cxnId="{5EA7F6DC-0695-4285-86C8-4AE1752DE2A7}">
      <dgm:prSet/>
      <dgm:spPr/>
      <dgm:t>
        <a:bodyPr/>
        <a:lstStyle/>
        <a:p>
          <a:endParaRPr lang="fi-FI"/>
        </a:p>
      </dgm:t>
    </dgm:pt>
    <dgm:pt modelId="{04ECFEEF-E00E-418C-AC06-DFBF0B9C31F5}" type="sibTrans" cxnId="{5EA7F6DC-0695-4285-86C8-4AE1752DE2A7}">
      <dgm:prSet/>
      <dgm:spPr/>
      <dgm:t>
        <a:bodyPr/>
        <a:lstStyle/>
        <a:p>
          <a:endParaRPr lang="fi-FI"/>
        </a:p>
      </dgm:t>
    </dgm:pt>
    <dgm:pt modelId="{B5C91539-A3A3-4B38-8ABA-4542ACCBDAC1}">
      <dgm:prSet/>
      <dgm:spPr/>
      <dgm:t>
        <a:bodyPr/>
        <a:lstStyle/>
        <a:p>
          <a:pPr rtl="0"/>
          <a:r>
            <a:rPr lang="fi-FI" dirty="0">
              <a:latin typeface="Tahoma"/>
              <a:ea typeface="Tahoma"/>
              <a:cs typeface="Tahoma"/>
            </a:rPr>
            <a:t>Tekee Leader-ryhmien kanssa yhteistyötä mm. viestinnässä</a:t>
          </a:r>
        </a:p>
      </dgm:t>
    </dgm:pt>
    <dgm:pt modelId="{4C697475-1EC2-4C8F-A8B8-710CDDDCD1C2}" type="parTrans" cxnId="{69BB9746-E224-4D89-95CC-8F69F55838D1}">
      <dgm:prSet/>
      <dgm:spPr/>
      <dgm:t>
        <a:bodyPr/>
        <a:lstStyle/>
        <a:p>
          <a:endParaRPr lang="fi-FI"/>
        </a:p>
      </dgm:t>
    </dgm:pt>
    <dgm:pt modelId="{023551C1-961A-4ABD-AF7A-683FCBEAD7A2}" type="sibTrans" cxnId="{69BB9746-E224-4D89-95CC-8F69F55838D1}">
      <dgm:prSet/>
      <dgm:spPr/>
      <dgm:t>
        <a:bodyPr/>
        <a:lstStyle/>
        <a:p>
          <a:endParaRPr lang="fi-FI"/>
        </a:p>
      </dgm:t>
    </dgm:pt>
    <dgm:pt modelId="{6A73F891-550C-4DD9-882F-C9D640807BCA}">
      <dgm:prSet/>
      <dgm:spPr/>
      <dgm:t>
        <a:bodyPr/>
        <a:lstStyle/>
        <a:p>
          <a:pPr rtl="0"/>
          <a:r>
            <a:rPr lang="fi-FI" dirty="0">
              <a:latin typeface="Tahoma"/>
              <a:ea typeface="Tahoma"/>
              <a:cs typeface="Tahoma"/>
            </a:rPr>
            <a:t>Viestii toiminnan tuloksista ja vaikutuksista alueellaan </a:t>
          </a:r>
        </a:p>
      </dgm:t>
    </dgm:pt>
    <dgm:pt modelId="{08587150-35EB-46FD-B3ED-9F8EDDAD4A5E}" type="parTrans" cxnId="{CA143201-ED07-4C03-BF83-C5831B025D8C}">
      <dgm:prSet/>
      <dgm:spPr/>
      <dgm:t>
        <a:bodyPr/>
        <a:lstStyle/>
        <a:p>
          <a:endParaRPr lang="fi-FI"/>
        </a:p>
      </dgm:t>
    </dgm:pt>
    <dgm:pt modelId="{68CE7C44-522D-4F08-AC5B-652EB9FD575C}" type="sibTrans" cxnId="{CA143201-ED07-4C03-BF83-C5831B025D8C}">
      <dgm:prSet/>
      <dgm:spPr/>
      <dgm:t>
        <a:bodyPr/>
        <a:lstStyle/>
        <a:p>
          <a:endParaRPr lang="fi-FI"/>
        </a:p>
      </dgm:t>
    </dgm:pt>
    <dgm:pt modelId="{BC645754-1688-4FD4-BE8C-AAF043E159C6}">
      <dgm:prSet/>
      <dgm:spPr/>
      <dgm:t>
        <a:bodyPr/>
        <a:lstStyle/>
        <a:p>
          <a:pPr rtl="0"/>
          <a:r>
            <a:rPr lang="fi-FI" dirty="0">
              <a:latin typeface="Tahoma"/>
              <a:ea typeface="Tahoma"/>
              <a:cs typeface="Tahoma"/>
            </a:rPr>
            <a:t>ELY-keskus</a:t>
          </a:r>
        </a:p>
      </dgm:t>
    </dgm:pt>
    <dgm:pt modelId="{DE555994-DE46-4BF2-A3C2-118E68DD47A8}" type="parTrans" cxnId="{C7474E02-BAAB-40DC-8500-B378ED1938FA}">
      <dgm:prSet/>
      <dgm:spPr/>
      <dgm:t>
        <a:bodyPr/>
        <a:lstStyle/>
        <a:p>
          <a:endParaRPr lang="fi-FI"/>
        </a:p>
      </dgm:t>
    </dgm:pt>
    <dgm:pt modelId="{C5BBF35E-BBDF-4F54-8E5B-344AA0F69259}" type="sibTrans" cxnId="{C7474E02-BAAB-40DC-8500-B378ED1938FA}">
      <dgm:prSet/>
      <dgm:spPr/>
      <dgm:t>
        <a:bodyPr/>
        <a:lstStyle/>
        <a:p>
          <a:endParaRPr lang="fi-FI"/>
        </a:p>
      </dgm:t>
    </dgm:pt>
    <dgm:pt modelId="{8556C2EE-D755-4840-9EED-A59E30F171E6}" type="pres">
      <dgm:prSet presAssocID="{8AB248D3-4EF3-415E-92A2-CC2BC4DB4BA2}" presName="Name0" presStyleCnt="0">
        <dgm:presLayoutVars>
          <dgm:dir/>
          <dgm:animLvl val="lvl"/>
          <dgm:resizeHandles val="exact"/>
        </dgm:presLayoutVars>
      </dgm:prSet>
      <dgm:spPr/>
    </dgm:pt>
    <dgm:pt modelId="{7B83C018-9D42-4965-914C-2A802F2C3397}" type="pres">
      <dgm:prSet presAssocID="{6055E8FA-002B-48B8-B894-99D4AAB52CB4}" presName="linNode" presStyleCnt="0"/>
      <dgm:spPr/>
    </dgm:pt>
    <dgm:pt modelId="{B8B3723E-9963-4927-A395-44002E24EDB2}" type="pres">
      <dgm:prSet presAssocID="{6055E8FA-002B-48B8-B894-99D4AAB52CB4}" presName="parentText" presStyleLbl="node1" presStyleIdx="0" presStyleCnt="9" custScaleX="55370">
        <dgm:presLayoutVars>
          <dgm:chMax val="1"/>
          <dgm:bulletEnabled val="1"/>
        </dgm:presLayoutVars>
      </dgm:prSet>
      <dgm:spPr/>
    </dgm:pt>
    <dgm:pt modelId="{C9F8C05B-FE53-4FBB-9EFC-1AD243ACF8D3}" type="pres">
      <dgm:prSet presAssocID="{6055E8FA-002B-48B8-B894-99D4AAB52CB4}" presName="descendantText" presStyleLbl="alignAccFollowNode1" presStyleIdx="0" presStyleCnt="9" custScaleX="110961">
        <dgm:presLayoutVars>
          <dgm:bulletEnabled val="1"/>
        </dgm:presLayoutVars>
      </dgm:prSet>
      <dgm:spPr/>
    </dgm:pt>
    <dgm:pt modelId="{515A644E-E440-4334-B516-BC6EC58685E3}" type="pres">
      <dgm:prSet presAssocID="{DE945092-725F-4B85-8A96-E3F985D0A719}" presName="sp" presStyleCnt="0"/>
      <dgm:spPr/>
    </dgm:pt>
    <dgm:pt modelId="{76710FFA-C241-4BDE-8321-C1D5B57A7588}" type="pres">
      <dgm:prSet presAssocID="{7ECB0911-C8CD-4B81-8325-84C065456011}" presName="linNode" presStyleCnt="0"/>
      <dgm:spPr/>
    </dgm:pt>
    <dgm:pt modelId="{D4F33D6B-C62E-4D88-B022-569DCB480B89}" type="pres">
      <dgm:prSet presAssocID="{7ECB0911-C8CD-4B81-8325-84C065456011}" presName="parentText" presStyleLbl="node1" presStyleIdx="1" presStyleCnt="9" custScaleX="55370">
        <dgm:presLayoutVars>
          <dgm:chMax val="1"/>
          <dgm:bulletEnabled val="1"/>
        </dgm:presLayoutVars>
      </dgm:prSet>
      <dgm:spPr/>
    </dgm:pt>
    <dgm:pt modelId="{196E33DE-AD7E-498A-943B-82AF71AC609D}" type="pres">
      <dgm:prSet presAssocID="{7ECB0911-C8CD-4B81-8325-84C065456011}" presName="descendantText" presStyleLbl="alignAccFollowNode1" presStyleIdx="1" presStyleCnt="9" custScaleX="110961">
        <dgm:presLayoutVars>
          <dgm:bulletEnabled val="1"/>
        </dgm:presLayoutVars>
      </dgm:prSet>
      <dgm:spPr/>
    </dgm:pt>
    <dgm:pt modelId="{C9C7AFFE-9088-4015-AC19-EF8332703791}" type="pres">
      <dgm:prSet presAssocID="{56B8F34F-BF03-4C91-8ECF-F49C8470AC4E}" presName="sp" presStyleCnt="0"/>
      <dgm:spPr/>
    </dgm:pt>
    <dgm:pt modelId="{76259D07-78DD-4E43-BDD9-CE5310BC62F7}" type="pres">
      <dgm:prSet presAssocID="{BEAE0FF8-5791-4406-A49C-58A587017CB8}" presName="linNode" presStyleCnt="0"/>
      <dgm:spPr/>
    </dgm:pt>
    <dgm:pt modelId="{C3EA72DC-4BC3-49FC-9F58-65B5604B3438}" type="pres">
      <dgm:prSet presAssocID="{BEAE0FF8-5791-4406-A49C-58A587017CB8}" presName="parentText" presStyleLbl="node1" presStyleIdx="2" presStyleCnt="9" custScaleX="55370">
        <dgm:presLayoutVars>
          <dgm:chMax val="1"/>
          <dgm:bulletEnabled val="1"/>
        </dgm:presLayoutVars>
      </dgm:prSet>
      <dgm:spPr/>
    </dgm:pt>
    <dgm:pt modelId="{08279A15-2631-45AE-B563-A81CD67D2E0F}" type="pres">
      <dgm:prSet presAssocID="{BEAE0FF8-5791-4406-A49C-58A587017CB8}" presName="descendantText" presStyleLbl="alignAccFollowNode1" presStyleIdx="2" presStyleCnt="9" custScaleX="110961">
        <dgm:presLayoutVars>
          <dgm:bulletEnabled val="1"/>
        </dgm:presLayoutVars>
      </dgm:prSet>
      <dgm:spPr/>
    </dgm:pt>
    <dgm:pt modelId="{5E1074C9-CB53-4927-A46B-93F43508E93D}" type="pres">
      <dgm:prSet presAssocID="{58C6E506-D925-4D4A-9A57-6EF18B6788A0}" presName="sp" presStyleCnt="0"/>
      <dgm:spPr/>
    </dgm:pt>
    <dgm:pt modelId="{2DE7AFA4-4E7A-46ED-BEC9-B69ED64B03FB}" type="pres">
      <dgm:prSet presAssocID="{2B6564DE-2A4B-4A5E-8E7B-95D976C9395F}" presName="linNode" presStyleCnt="0"/>
      <dgm:spPr/>
    </dgm:pt>
    <dgm:pt modelId="{D79D1101-436F-4047-80A3-8CE959554A99}" type="pres">
      <dgm:prSet presAssocID="{2B6564DE-2A4B-4A5E-8E7B-95D976C9395F}" presName="parentText" presStyleLbl="node1" presStyleIdx="3" presStyleCnt="9" custScaleX="55370">
        <dgm:presLayoutVars>
          <dgm:chMax val="1"/>
          <dgm:bulletEnabled val="1"/>
        </dgm:presLayoutVars>
      </dgm:prSet>
      <dgm:spPr/>
    </dgm:pt>
    <dgm:pt modelId="{767949BA-3849-4BFC-A6BC-770D47C97161}" type="pres">
      <dgm:prSet presAssocID="{2B6564DE-2A4B-4A5E-8E7B-95D976C9395F}" presName="descendantText" presStyleLbl="alignAccFollowNode1" presStyleIdx="3" presStyleCnt="9" custScaleX="110961">
        <dgm:presLayoutVars>
          <dgm:bulletEnabled val="1"/>
        </dgm:presLayoutVars>
      </dgm:prSet>
      <dgm:spPr/>
    </dgm:pt>
    <dgm:pt modelId="{DB5F88FB-AEC3-4735-95D2-CC8FC377C12E}" type="pres">
      <dgm:prSet presAssocID="{782059BB-D35D-4844-8824-CC14759E5BF1}" presName="sp" presStyleCnt="0"/>
      <dgm:spPr/>
    </dgm:pt>
    <dgm:pt modelId="{E990C8F8-8C76-45E4-A7E9-781A1B3BCF15}" type="pres">
      <dgm:prSet presAssocID="{BC645754-1688-4FD4-BE8C-AAF043E159C6}" presName="linNode" presStyleCnt="0"/>
      <dgm:spPr/>
    </dgm:pt>
    <dgm:pt modelId="{2B32772E-84F2-411F-89DC-574CD768B413}" type="pres">
      <dgm:prSet presAssocID="{BC645754-1688-4FD4-BE8C-AAF043E159C6}" presName="parentText" presStyleLbl="node1" presStyleIdx="4" presStyleCnt="9" custScaleX="55233">
        <dgm:presLayoutVars>
          <dgm:chMax val="1"/>
          <dgm:bulletEnabled val="1"/>
        </dgm:presLayoutVars>
      </dgm:prSet>
      <dgm:spPr/>
    </dgm:pt>
    <dgm:pt modelId="{2E3F117B-8B10-4B73-82A0-D1474976AF24}" type="pres">
      <dgm:prSet presAssocID="{BC645754-1688-4FD4-BE8C-AAF043E159C6}" presName="descendantText" presStyleLbl="alignAccFollowNode1" presStyleIdx="4" presStyleCnt="9" custScaleX="111434" custScaleY="120701" custLinFactNeighborX="297" custLinFactNeighborY="2144">
        <dgm:presLayoutVars>
          <dgm:bulletEnabled val="1"/>
        </dgm:presLayoutVars>
      </dgm:prSet>
      <dgm:spPr/>
    </dgm:pt>
    <dgm:pt modelId="{3C4A8EB9-6B97-4046-BECC-C2575E8629AE}" type="pres">
      <dgm:prSet presAssocID="{C5BBF35E-BBDF-4F54-8E5B-344AA0F69259}" presName="sp" presStyleCnt="0"/>
      <dgm:spPr/>
    </dgm:pt>
    <dgm:pt modelId="{459140C3-A9DF-4898-B4D9-26706331FD66}" type="pres">
      <dgm:prSet presAssocID="{B31EFFBB-5D98-4AA9-BDBF-7C214FC8AAD9}" presName="linNode" presStyleCnt="0"/>
      <dgm:spPr/>
    </dgm:pt>
    <dgm:pt modelId="{3F4F46CE-A810-400D-A3F5-FF8285166C5C}" type="pres">
      <dgm:prSet presAssocID="{B31EFFBB-5D98-4AA9-BDBF-7C214FC8AAD9}" presName="parentText" presStyleLbl="node1" presStyleIdx="5" presStyleCnt="9" custScaleX="55370">
        <dgm:presLayoutVars>
          <dgm:chMax val="1"/>
          <dgm:bulletEnabled val="1"/>
        </dgm:presLayoutVars>
      </dgm:prSet>
      <dgm:spPr/>
    </dgm:pt>
    <dgm:pt modelId="{9B3A1E87-C621-4ECB-80F7-13358FC21DEB}" type="pres">
      <dgm:prSet presAssocID="{B31EFFBB-5D98-4AA9-BDBF-7C214FC8AAD9}" presName="descendantText" presStyleLbl="alignAccFollowNode1" presStyleIdx="5" presStyleCnt="9" custScaleX="110961">
        <dgm:presLayoutVars>
          <dgm:bulletEnabled val="1"/>
        </dgm:presLayoutVars>
      </dgm:prSet>
      <dgm:spPr/>
    </dgm:pt>
    <dgm:pt modelId="{47816A1E-EF91-463A-8456-D755E3B3D454}" type="pres">
      <dgm:prSet presAssocID="{67A5F9DC-0873-474C-9D0B-3F7A5D87B385}" presName="sp" presStyleCnt="0"/>
      <dgm:spPr/>
    </dgm:pt>
    <dgm:pt modelId="{38E17FC4-C092-42F8-BE60-B494824FD8F5}" type="pres">
      <dgm:prSet presAssocID="{493CA38A-99F0-4C9E-B382-C5D210C95EF7}" presName="linNode" presStyleCnt="0"/>
      <dgm:spPr/>
    </dgm:pt>
    <dgm:pt modelId="{40916B14-58CE-412A-91CE-EB513CFBCB69}" type="pres">
      <dgm:prSet presAssocID="{493CA38A-99F0-4C9E-B382-C5D210C95EF7}" presName="parentText" presStyleLbl="node1" presStyleIdx="6" presStyleCnt="9" custScaleX="55370">
        <dgm:presLayoutVars>
          <dgm:chMax val="1"/>
          <dgm:bulletEnabled val="1"/>
        </dgm:presLayoutVars>
      </dgm:prSet>
      <dgm:spPr/>
    </dgm:pt>
    <dgm:pt modelId="{FB54332E-1D3F-448D-B789-23A89FA901B9}" type="pres">
      <dgm:prSet presAssocID="{493CA38A-99F0-4C9E-B382-C5D210C95EF7}" presName="descendantText" presStyleLbl="alignAccFollowNode1" presStyleIdx="6" presStyleCnt="9" custScaleX="110961">
        <dgm:presLayoutVars>
          <dgm:bulletEnabled val="1"/>
        </dgm:presLayoutVars>
      </dgm:prSet>
      <dgm:spPr/>
    </dgm:pt>
    <dgm:pt modelId="{11DD4FE1-F6C7-4C9C-B02F-89BFDF5CA302}" type="pres">
      <dgm:prSet presAssocID="{F6C502E4-74D1-4E0A-AD6C-69819CCE5668}" presName="sp" presStyleCnt="0"/>
      <dgm:spPr/>
    </dgm:pt>
    <dgm:pt modelId="{3853732F-5B53-49B7-AD25-7CF4A898DEB1}" type="pres">
      <dgm:prSet presAssocID="{B0239B0E-119F-46B3-BF80-E86769B6BC09}" presName="linNode" presStyleCnt="0"/>
      <dgm:spPr/>
    </dgm:pt>
    <dgm:pt modelId="{F76360E2-9AA0-4F83-AF23-7C24BE451B75}" type="pres">
      <dgm:prSet presAssocID="{B0239B0E-119F-46B3-BF80-E86769B6BC09}" presName="parentText" presStyleLbl="node1" presStyleIdx="7" presStyleCnt="9" custScaleX="55370">
        <dgm:presLayoutVars>
          <dgm:chMax val="1"/>
          <dgm:bulletEnabled val="1"/>
        </dgm:presLayoutVars>
      </dgm:prSet>
      <dgm:spPr/>
    </dgm:pt>
    <dgm:pt modelId="{557CF5D4-68FA-4E45-84D5-585AC2431184}" type="pres">
      <dgm:prSet presAssocID="{B0239B0E-119F-46B3-BF80-E86769B6BC09}" presName="descendantText" presStyleLbl="alignAccFollowNode1" presStyleIdx="7" presStyleCnt="9" custScaleX="110961">
        <dgm:presLayoutVars>
          <dgm:bulletEnabled val="1"/>
        </dgm:presLayoutVars>
      </dgm:prSet>
      <dgm:spPr/>
    </dgm:pt>
    <dgm:pt modelId="{EEF046FC-5868-4BF9-9BBD-2303B1CE134E}" type="pres">
      <dgm:prSet presAssocID="{50F46DDF-0BD5-48EE-B389-F91358B00FD7}" presName="sp" presStyleCnt="0"/>
      <dgm:spPr/>
    </dgm:pt>
    <dgm:pt modelId="{D4218EF5-F431-4746-AA81-F65AC3EC8BE5}" type="pres">
      <dgm:prSet presAssocID="{8A5EC085-9750-4D1A-BACF-8B77AD57560C}" presName="linNode" presStyleCnt="0"/>
      <dgm:spPr/>
    </dgm:pt>
    <dgm:pt modelId="{D96B0B16-67CB-4DEF-9A66-E8B8C278241E}" type="pres">
      <dgm:prSet presAssocID="{8A5EC085-9750-4D1A-BACF-8B77AD57560C}" presName="parentText" presStyleLbl="node1" presStyleIdx="8" presStyleCnt="9" custScaleX="55370">
        <dgm:presLayoutVars>
          <dgm:chMax val="1"/>
          <dgm:bulletEnabled val="1"/>
        </dgm:presLayoutVars>
      </dgm:prSet>
      <dgm:spPr/>
    </dgm:pt>
    <dgm:pt modelId="{455E25C8-6198-4A76-BA0D-CEA0888BE3F4}" type="pres">
      <dgm:prSet presAssocID="{8A5EC085-9750-4D1A-BACF-8B77AD57560C}" presName="descendantText" presStyleLbl="alignAccFollowNode1" presStyleIdx="8" presStyleCnt="9" custScaleX="110961">
        <dgm:presLayoutVars>
          <dgm:bulletEnabled val="1"/>
        </dgm:presLayoutVars>
      </dgm:prSet>
      <dgm:spPr/>
    </dgm:pt>
  </dgm:ptLst>
  <dgm:cxnLst>
    <dgm:cxn modelId="{CA143201-ED07-4C03-BF83-C5831B025D8C}" srcId="{BC645754-1688-4FD4-BE8C-AAF043E159C6}" destId="{6A73F891-550C-4DD9-882F-C9D640807BCA}" srcOrd="1" destOrd="0" parTransId="{08587150-35EB-46FD-B3ED-9F8EDDAD4A5E}" sibTransId="{68CE7C44-522D-4F08-AC5B-652EB9FD575C}"/>
    <dgm:cxn modelId="{C7474E02-BAAB-40DC-8500-B378ED1938FA}" srcId="{8AB248D3-4EF3-415E-92A2-CC2BC4DB4BA2}" destId="{BC645754-1688-4FD4-BE8C-AAF043E159C6}" srcOrd="4" destOrd="0" parTransId="{DE555994-DE46-4BF2-A3C2-118E68DD47A8}" sibTransId="{C5BBF35E-BBDF-4F54-8E5B-344AA0F69259}"/>
    <dgm:cxn modelId="{611A0216-4E4F-43A9-8A73-33E56AD35C73}" srcId="{8AB248D3-4EF3-415E-92A2-CC2BC4DB4BA2}" destId="{BEAE0FF8-5791-4406-A49C-58A587017CB8}" srcOrd="2" destOrd="0" parTransId="{131888EC-CDB3-4229-AD60-203605D8B0D0}" sibTransId="{58C6E506-D925-4D4A-9A57-6EF18B6788A0}"/>
    <dgm:cxn modelId="{05495A1B-D8E5-4545-8049-E06F8CBEEAD8}" srcId="{8A5EC085-9750-4D1A-BACF-8B77AD57560C}" destId="{380AEECA-B16D-45E0-9214-6BA6414F275C}" srcOrd="1" destOrd="0" parTransId="{A9E97D2F-25FF-456F-998A-91219C09411D}" sibTransId="{98B792B9-7A01-4BD2-AF05-EA08F6DC10B9}"/>
    <dgm:cxn modelId="{BDE10A1E-C2D5-4FCD-B134-43E432C46031}" srcId="{7ECB0911-C8CD-4B81-8325-84C065456011}" destId="{65CC7A22-74DD-478F-AC0F-F72C29C2268D}" srcOrd="1" destOrd="0" parTransId="{FB1CEED9-373B-4A88-81E4-47F7A7FE0EC9}" sibTransId="{7867CE26-3859-4231-AD48-371113B9D01A}"/>
    <dgm:cxn modelId="{99046B21-2CB8-4B29-85D2-FBDA985A4893}" type="presOf" srcId="{E33C95AF-76BD-41B8-A767-A24F9364436D}" destId="{08279A15-2631-45AE-B563-A81CD67D2E0F}" srcOrd="0" destOrd="0" presId="urn:microsoft.com/office/officeart/2005/8/layout/vList5"/>
    <dgm:cxn modelId="{5C3C3A27-8983-48C8-A9F8-4E87B3B093E6}" type="presOf" srcId="{507DD740-49B4-4538-B6F2-16BD0388E742}" destId="{FB54332E-1D3F-448D-B789-23A89FA901B9}" srcOrd="0" destOrd="0" presId="urn:microsoft.com/office/officeart/2005/8/layout/vList5"/>
    <dgm:cxn modelId="{CCE7D02C-76C9-4EE9-9B40-A254FFDEB4E3}" type="presOf" srcId="{7ECB0911-C8CD-4B81-8325-84C065456011}" destId="{D4F33D6B-C62E-4D88-B022-569DCB480B89}" srcOrd="0" destOrd="0" presId="urn:microsoft.com/office/officeart/2005/8/layout/vList5"/>
    <dgm:cxn modelId="{6E0EAF36-FD39-441B-B4E1-37B9727248C5}" srcId="{8AB248D3-4EF3-415E-92A2-CC2BC4DB4BA2}" destId="{6055E8FA-002B-48B8-B894-99D4AAB52CB4}" srcOrd="0" destOrd="0" parTransId="{5BA65EF1-97C0-49C3-A3F5-A04310DA389E}" sibTransId="{DE945092-725F-4B85-8A96-E3F985D0A719}"/>
    <dgm:cxn modelId="{338B9F38-84EB-40C4-912F-A97B68999879}" srcId="{B31EFFBB-5D98-4AA9-BDBF-7C214FC8AAD9}" destId="{5EEF1A4D-5034-4962-8154-3C702F9F0AED}" srcOrd="0" destOrd="0" parTransId="{A653E63D-6AE3-4178-B0D0-0A7D966EECAE}" sibTransId="{8FE3B7C8-35A4-4A6F-AB40-CF9221D6DAC4}"/>
    <dgm:cxn modelId="{20BF283C-88DF-408C-AB8F-7FFC35BA8F02}" type="presOf" srcId="{7148539D-72BD-4458-BE6A-C13DA1699456}" destId="{FB54332E-1D3F-448D-B789-23A89FA901B9}" srcOrd="0" destOrd="1" presId="urn:microsoft.com/office/officeart/2005/8/layout/vList5"/>
    <dgm:cxn modelId="{58918F3C-BAB7-4422-9C2E-E0DF63FD220B}" type="presOf" srcId="{2C8AAA93-1E04-405D-A8F0-27D43E610C8B}" destId="{455E25C8-6198-4A76-BA0D-CEA0888BE3F4}" srcOrd="0" destOrd="0" presId="urn:microsoft.com/office/officeart/2005/8/layout/vList5"/>
    <dgm:cxn modelId="{9885413F-0435-4274-A608-195B97C76629}" type="presOf" srcId="{BC645754-1688-4FD4-BE8C-AAF043E159C6}" destId="{2B32772E-84F2-411F-89DC-574CD768B413}" srcOrd="0" destOrd="0" presId="urn:microsoft.com/office/officeart/2005/8/layout/vList5"/>
    <dgm:cxn modelId="{DC05B15C-8234-4AE6-ABB0-C3E62EB56B4B}" srcId="{BEAE0FF8-5791-4406-A49C-58A587017CB8}" destId="{E33C95AF-76BD-41B8-A767-A24F9364436D}" srcOrd="0" destOrd="0" parTransId="{81035036-2F00-4BC3-AB15-9B45F78D5D9A}" sibTransId="{AE0CEE02-8631-43E5-AD4A-29BF0B7361E6}"/>
    <dgm:cxn modelId="{DFA44D5F-7BFE-4DD7-A406-B01F1AE42C91}" type="presOf" srcId="{493CA38A-99F0-4C9E-B382-C5D210C95EF7}" destId="{40916B14-58CE-412A-91CE-EB513CFBCB69}" srcOrd="0" destOrd="0" presId="urn:microsoft.com/office/officeart/2005/8/layout/vList5"/>
    <dgm:cxn modelId="{C1CE0561-333C-47EF-AE42-761AC0F3ACFC}" type="presOf" srcId="{B0239B0E-119F-46B3-BF80-E86769B6BC09}" destId="{F76360E2-9AA0-4F83-AF23-7C24BE451B75}" srcOrd="0" destOrd="0" presId="urn:microsoft.com/office/officeart/2005/8/layout/vList5"/>
    <dgm:cxn modelId="{3D282863-72FF-45CB-838A-6A4133865BDF}" srcId="{493CA38A-99F0-4C9E-B382-C5D210C95EF7}" destId="{507DD740-49B4-4538-B6F2-16BD0388E742}" srcOrd="0" destOrd="0" parTransId="{221DF9FF-3392-4E87-A374-34462647E035}" sibTransId="{3B7A3770-BF6D-429B-9F82-6028878B0512}"/>
    <dgm:cxn modelId="{5C5C8165-53EE-4265-9502-BCCECB9213D8}" srcId="{6055E8FA-002B-48B8-B894-99D4AAB52CB4}" destId="{AC76F2B3-A82E-4527-A1DE-0995705A53A4}" srcOrd="0" destOrd="0" parTransId="{853FA608-9176-402C-BF07-F3C166460DE9}" sibTransId="{D83181B1-D037-46B4-A75F-6E5F7125F8D4}"/>
    <dgm:cxn modelId="{69BB9746-E224-4D89-95CC-8F69F55838D1}" srcId="{BC645754-1688-4FD4-BE8C-AAF043E159C6}" destId="{B5C91539-A3A3-4B38-8ABA-4542ACCBDAC1}" srcOrd="0" destOrd="0" parTransId="{4C697475-1EC2-4C8F-A8B8-710CDDDCD1C2}" sibTransId="{023551C1-961A-4ABD-AF7A-683FCBEAD7A2}"/>
    <dgm:cxn modelId="{8818A466-D200-48E4-A2B7-C78CFA68B582}" srcId="{BEAE0FF8-5791-4406-A49C-58A587017CB8}" destId="{0E54FFD3-5DAE-4806-A428-63D60E26AA8F}" srcOrd="1" destOrd="0" parTransId="{5C8AF2F0-8A78-4C5F-8C77-7747F7939183}" sibTransId="{37EC4AE1-D729-4C86-88CA-29D4E0F1DEDE}"/>
    <dgm:cxn modelId="{DF90F869-BF07-4DEF-89F4-15F7B49B3326}" srcId="{B0239B0E-119F-46B3-BF80-E86769B6BC09}" destId="{76125A96-A865-4890-A1ED-407065FC03E2}" srcOrd="1" destOrd="0" parTransId="{FEF16D17-AA09-4F56-8FFC-3D7069580DDA}" sibTransId="{B13330BB-CD31-4120-B04C-0CDA3175B2B9}"/>
    <dgm:cxn modelId="{992A456C-38E2-432F-86AD-CFAFC1AF20AE}" type="presOf" srcId="{65CC7A22-74DD-478F-AC0F-F72C29C2268D}" destId="{196E33DE-AD7E-498A-943B-82AF71AC609D}" srcOrd="0" destOrd="1" presId="urn:microsoft.com/office/officeart/2005/8/layout/vList5"/>
    <dgm:cxn modelId="{E19A1C53-D662-420E-83A4-A84B0CBF7BC4}" srcId="{B31EFFBB-5D98-4AA9-BDBF-7C214FC8AAD9}" destId="{ADA19FBE-5F2D-4466-B3BE-498BD6DE6032}" srcOrd="1" destOrd="0" parTransId="{CD865D5B-ED49-4CA1-8415-2EBFC3BDA43B}" sibTransId="{4D33B66C-1E9C-4375-BD6A-ABA0F0BA8478}"/>
    <dgm:cxn modelId="{B1505E74-89E3-4C17-B9AD-A1033B285C17}" type="presOf" srcId="{5EEF1A4D-5034-4962-8154-3C702F9F0AED}" destId="{9B3A1E87-C621-4ECB-80F7-13358FC21DEB}" srcOrd="0" destOrd="0" presId="urn:microsoft.com/office/officeart/2005/8/layout/vList5"/>
    <dgm:cxn modelId="{8EC79855-87FC-48B6-8C3E-E833E11E8BC4}" srcId="{8AB248D3-4EF3-415E-92A2-CC2BC4DB4BA2}" destId="{B0239B0E-119F-46B3-BF80-E86769B6BC09}" srcOrd="7" destOrd="0" parTransId="{F2044448-E4D9-4087-A801-29B5F13A7E60}" sibTransId="{50F46DDF-0BD5-48EE-B389-F91358B00FD7}"/>
    <dgm:cxn modelId="{D5335F59-A862-42C7-846E-DEE2AC8EE169}" srcId="{2B6564DE-2A4B-4A5E-8E7B-95D976C9395F}" destId="{DA030153-6589-43C8-A348-B97E3DD8EFEA}" srcOrd="1" destOrd="0" parTransId="{FFFF3520-DC82-4D16-B86A-C7F63F8F0DCD}" sibTransId="{5D1F8CC0-3CFF-45A2-86DB-37838EB5F0B8}"/>
    <dgm:cxn modelId="{A124C87D-DE3E-4C0B-A9AD-64510A3BF836}" srcId="{8AB248D3-4EF3-415E-92A2-CC2BC4DB4BA2}" destId="{B31EFFBB-5D98-4AA9-BDBF-7C214FC8AAD9}" srcOrd="5" destOrd="0" parTransId="{840D40E1-39CE-406A-A23D-A835E3269FB9}" sibTransId="{67A5F9DC-0873-474C-9D0B-3F7A5D87B385}"/>
    <dgm:cxn modelId="{B4AE7D7E-F4A6-4165-9887-485AB56FBB7F}" type="presOf" srcId="{BEFC3267-CFEF-4AA3-89CA-6EBA9C1B5227}" destId="{196E33DE-AD7E-498A-943B-82AF71AC609D}" srcOrd="0" destOrd="0" presId="urn:microsoft.com/office/officeart/2005/8/layout/vList5"/>
    <dgm:cxn modelId="{A6A52D8A-F119-4995-AF03-5D03EF43160F}" srcId="{7ECB0911-C8CD-4B81-8325-84C065456011}" destId="{BEFC3267-CFEF-4AA3-89CA-6EBA9C1B5227}" srcOrd="0" destOrd="0" parTransId="{3E6D3248-D34F-4595-8ACF-25A69E396679}" sibTransId="{5A3ECCFF-7497-46E7-A6DE-466C6BFE64B0}"/>
    <dgm:cxn modelId="{5A8DFB95-32FA-4CAC-8A03-E4AA3855865F}" srcId="{B0239B0E-119F-46B3-BF80-E86769B6BC09}" destId="{0A77E19F-F6CF-4CE2-AE50-48764DA2E4D7}" srcOrd="0" destOrd="0" parTransId="{A0FFA5DA-2184-44EA-9DFD-E51ED82D0616}" sibTransId="{C4645292-1979-46D1-8614-0AB0D3028E54}"/>
    <dgm:cxn modelId="{465A209A-220E-46A9-95C2-D243233231DF}" srcId="{8A5EC085-9750-4D1A-BACF-8B77AD57560C}" destId="{2C8AAA93-1E04-405D-A8F0-27D43E610C8B}" srcOrd="0" destOrd="0" parTransId="{F417D39C-4406-4F9C-8F92-5C796DDA45B4}" sibTransId="{EDE30A6B-52AB-46D4-9CCE-EBFAC7937C88}"/>
    <dgm:cxn modelId="{65599F9A-5272-490E-B889-8672B7D20E8D}" type="presOf" srcId="{0A77E19F-F6CF-4CE2-AE50-48764DA2E4D7}" destId="{557CF5D4-68FA-4E45-84D5-585AC2431184}" srcOrd="0" destOrd="0" presId="urn:microsoft.com/office/officeart/2005/8/layout/vList5"/>
    <dgm:cxn modelId="{5BAB909E-1F8C-4C61-B5CC-5386F8824014}" type="presOf" srcId="{380AEECA-B16D-45E0-9214-6BA6414F275C}" destId="{455E25C8-6198-4A76-BA0D-CEA0888BE3F4}" srcOrd="0" destOrd="1" presId="urn:microsoft.com/office/officeart/2005/8/layout/vList5"/>
    <dgm:cxn modelId="{06CD5B9F-D1D2-4192-9AC4-7A12B9CF77BB}" type="presOf" srcId="{B31EFFBB-5D98-4AA9-BDBF-7C214FC8AAD9}" destId="{3F4F46CE-A810-400D-A3F5-FF8285166C5C}" srcOrd="0" destOrd="0" presId="urn:microsoft.com/office/officeart/2005/8/layout/vList5"/>
    <dgm:cxn modelId="{D1F686A4-A7DA-4EBF-BF24-71DB4790C5E2}" type="presOf" srcId="{0E54FFD3-5DAE-4806-A428-63D60E26AA8F}" destId="{08279A15-2631-45AE-B563-A81CD67D2E0F}" srcOrd="0" destOrd="1" presId="urn:microsoft.com/office/officeart/2005/8/layout/vList5"/>
    <dgm:cxn modelId="{3B3A0AA6-7448-4130-9F9E-467B9C86B465}" type="presOf" srcId="{76125A96-A865-4890-A1ED-407065FC03E2}" destId="{557CF5D4-68FA-4E45-84D5-585AC2431184}" srcOrd="0" destOrd="1" presId="urn:microsoft.com/office/officeart/2005/8/layout/vList5"/>
    <dgm:cxn modelId="{F0B520AA-B170-43DE-A76D-8E7C176C048D}" type="presOf" srcId="{8A5EC085-9750-4D1A-BACF-8B77AD57560C}" destId="{D96B0B16-67CB-4DEF-9A66-E8B8C278241E}" srcOrd="0" destOrd="0" presId="urn:microsoft.com/office/officeart/2005/8/layout/vList5"/>
    <dgm:cxn modelId="{621CB5B3-1E15-483C-BF98-618EBE54F986}" type="presOf" srcId="{8AB248D3-4EF3-415E-92A2-CC2BC4DB4BA2}" destId="{8556C2EE-D755-4840-9EED-A59E30F171E6}" srcOrd="0" destOrd="0" presId="urn:microsoft.com/office/officeart/2005/8/layout/vList5"/>
    <dgm:cxn modelId="{2011B6B4-60FC-4DA0-867C-269175FBCA9A}" srcId="{8AB248D3-4EF3-415E-92A2-CC2BC4DB4BA2}" destId="{8A5EC085-9750-4D1A-BACF-8B77AD57560C}" srcOrd="8" destOrd="0" parTransId="{FB1158FB-0C34-4227-8789-293FA9F825B5}" sibTransId="{396FA9DC-195C-47E3-AF19-4E1E406009FB}"/>
    <dgm:cxn modelId="{5B4F05C2-37BB-4A0B-BA1F-C699562EFE66}" srcId="{8AB248D3-4EF3-415E-92A2-CC2BC4DB4BA2}" destId="{2B6564DE-2A4B-4A5E-8E7B-95D976C9395F}" srcOrd="3" destOrd="0" parTransId="{9DABD889-A0DD-44B5-8C22-437F3472D78F}" sibTransId="{782059BB-D35D-4844-8824-CC14759E5BF1}"/>
    <dgm:cxn modelId="{D8F27DC2-0C95-4DF3-82E9-F04D3710B399}" type="presOf" srcId="{6A73F891-550C-4DD9-882F-C9D640807BCA}" destId="{2E3F117B-8B10-4B73-82A0-D1474976AF24}" srcOrd="0" destOrd="1" presId="urn:microsoft.com/office/officeart/2005/8/layout/vList5"/>
    <dgm:cxn modelId="{D2D51EC9-56CE-4AC5-B5A8-B05BD6D57A80}" type="presOf" srcId="{ADA19FBE-5F2D-4466-B3BE-498BD6DE6032}" destId="{9B3A1E87-C621-4ECB-80F7-13358FC21DEB}" srcOrd="0" destOrd="1" presId="urn:microsoft.com/office/officeart/2005/8/layout/vList5"/>
    <dgm:cxn modelId="{7A893FCE-B0EF-47FB-9629-82A89C5D08DA}" type="presOf" srcId="{2B6564DE-2A4B-4A5E-8E7B-95D976C9395F}" destId="{D79D1101-436F-4047-80A3-8CE959554A99}" srcOrd="0" destOrd="0" presId="urn:microsoft.com/office/officeart/2005/8/layout/vList5"/>
    <dgm:cxn modelId="{9525F1CE-0EC6-481F-8EB5-DC2890580147}" type="presOf" srcId="{DA030153-6589-43C8-A348-B97E3DD8EFEA}" destId="{767949BA-3849-4BFC-A6BC-770D47C97161}" srcOrd="0" destOrd="1" presId="urn:microsoft.com/office/officeart/2005/8/layout/vList5"/>
    <dgm:cxn modelId="{E73041D4-98A0-4E92-8D8F-00EC8E6270A0}" srcId="{8AB248D3-4EF3-415E-92A2-CC2BC4DB4BA2}" destId="{7ECB0911-C8CD-4B81-8325-84C065456011}" srcOrd="1" destOrd="0" parTransId="{B73D8970-31CE-4ED4-92E8-F9B8D3651E7C}" sibTransId="{56B8F34F-BF03-4C91-8ECF-F49C8470AC4E}"/>
    <dgm:cxn modelId="{3DA2D8D6-B69C-4403-A439-DCC942878D3F}" type="presOf" srcId="{AC76F2B3-A82E-4527-A1DE-0995705A53A4}" destId="{C9F8C05B-FE53-4FBB-9EFC-1AD243ACF8D3}" srcOrd="0" destOrd="0" presId="urn:microsoft.com/office/officeart/2005/8/layout/vList5"/>
    <dgm:cxn modelId="{E8A7C5D8-61D9-4A0F-9ADA-7A05BF5F43E5}" srcId="{8AB248D3-4EF3-415E-92A2-CC2BC4DB4BA2}" destId="{493CA38A-99F0-4C9E-B382-C5D210C95EF7}" srcOrd="6" destOrd="0" parTransId="{58354FB2-62BC-4F11-9245-84989270658C}" sibTransId="{F6C502E4-74D1-4E0A-AD6C-69819CCE5668}"/>
    <dgm:cxn modelId="{5EA7F6DC-0695-4285-86C8-4AE1752DE2A7}" srcId="{493CA38A-99F0-4C9E-B382-C5D210C95EF7}" destId="{7148539D-72BD-4458-BE6A-C13DA1699456}" srcOrd="1" destOrd="0" parTransId="{6C849FBA-A0C9-457D-879E-282BB391E7F7}" sibTransId="{04ECFEEF-E00E-418C-AC06-DFBF0B9C31F5}"/>
    <dgm:cxn modelId="{7D8B70DE-2F0D-4C90-91B0-52C202F203DC}" type="presOf" srcId="{BEAE0FF8-5791-4406-A49C-58A587017CB8}" destId="{C3EA72DC-4BC3-49FC-9F58-65B5604B3438}" srcOrd="0" destOrd="0" presId="urn:microsoft.com/office/officeart/2005/8/layout/vList5"/>
    <dgm:cxn modelId="{4175C0E3-8C5D-4465-AF35-E4F84D2FCA93}" srcId="{2B6564DE-2A4B-4A5E-8E7B-95D976C9395F}" destId="{EACB1056-0E47-47F5-9825-5B14DB26EB50}" srcOrd="0" destOrd="0" parTransId="{D94426BF-F1D3-4A59-9E24-C950DC878AD9}" sibTransId="{3F07B649-73B5-456A-8DBD-5F52634510DC}"/>
    <dgm:cxn modelId="{DCF9FEEA-8C99-4DD4-B7BE-71A71593C8E2}" type="presOf" srcId="{6055E8FA-002B-48B8-B894-99D4AAB52CB4}" destId="{B8B3723E-9963-4927-A395-44002E24EDB2}" srcOrd="0" destOrd="0" presId="urn:microsoft.com/office/officeart/2005/8/layout/vList5"/>
    <dgm:cxn modelId="{DD3762EB-A586-4755-BEAF-80A9C0E6F441}" type="presOf" srcId="{EACB1056-0E47-47F5-9825-5B14DB26EB50}" destId="{767949BA-3849-4BFC-A6BC-770D47C97161}" srcOrd="0" destOrd="0" presId="urn:microsoft.com/office/officeart/2005/8/layout/vList5"/>
    <dgm:cxn modelId="{697604F5-0B6D-499E-9CFD-C1BC4C83D93D}" type="presOf" srcId="{B5C91539-A3A3-4B38-8ABA-4542ACCBDAC1}" destId="{2E3F117B-8B10-4B73-82A0-D1474976AF24}" srcOrd="0" destOrd="0" presId="urn:microsoft.com/office/officeart/2005/8/layout/vList5"/>
    <dgm:cxn modelId="{DF37E15A-BD54-4AB6-AD78-6DE2355D204E}" type="presParOf" srcId="{8556C2EE-D755-4840-9EED-A59E30F171E6}" destId="{7B83C018-9D42-4965-914C-2A802F2C3397}" srcOrd="0" destOrd="0" presId="urn:microsoft.com/office/officeart/2005/8/layout/vList5"/>
    <dgm:cxn modelId="{C37F4AFC-AA1F-4644-89D2-C1D53A1B71BB}" type="presParOf" srcId="{7B83C018-9D42-4965-914C-2A802F2C3397}" destId="{B8B3723E-9963-4927-A395-44002E24EDB2}" srcOrd="0" destOrd="0" presId="urn:microsoft.com/office/officeart/2005/8/layout/vList5"/>
    <dgm:cxn modelId="{E5F46A03-A6BB-490C-9959-3228A78F6C8C}" type="presParOf" srcId="{7B83C018-9D42-4965-914C-2A802F2C3397}" destId="{C9F8C05B-FE53-4FBB-9EFC-1AD243ACF8D3}" srcOrd="1" destOrd="0" presId="urn:microsoft.com/office/officeart/2005/8/layout/vList5"/>
    <dgm:cxn modelId="{88227495-DC2A-4ABE-A79D-E561D327680B}" type="presParOf" srcId="{8556C2EE-D755-4840-9EED-A59E30F171E6}" destId="{515A644E-E440-4334-B516-BC6EC58685E3}" srcOrd="1" destOrd="0" presId="urn:microsoft.com/office/officeart/2005/8/layout/vList5"/>
    <dgm:cxn modelId="{FC5CB5F8-7226-4698-AA15-A07BDC182AEB}" type="presParOf" srcId="{8556C2EE-D755-4840-9EED-A59E30F171E6}" destId="{76710FFA-C241-4BDE-8321-C1D5B57A7588}" srcOrd="2" destOrd="0" presId="urn:microsoft.com/office/officeart/2005/8/layout/vList5"/>
    <dgm:cxn modelId="{D45E0684-5A04-42FE-AB2B-EE17EFCC0A65}" type="presParOf" srcId="{76710FFA-C241-4BDE-8321-C1D5B57A7588}" destId="{D4F33D6B-C62E-4D88-B022-569DCB480B89}" srcOrd="0" destOrd="0" presId="urn:microsoft.com/office/officeart/2005/8/layout/vList5"/>
    <dgm:cxn modelId="{65500025-DC2A-4565-805A-D3524F3F9539}" type="presParOf" srcId="{76710FFA-C241-4BDE-8321-C1D5B57A7588}" destId="{196E33DE-AD7E-498A-943B-82AF71AC609D}" srcOrd="1" destOrd="0" presId="urn:microsoft.com/office/officeart/2005/8/layout/vList5"/>
    <dgm:cxn modelId="{6492A332-F580-4C93-B705-A7B451850633}" type="presParOf" srcId="{8556C2EE-D755-4840-9EED-A59E30F171E6}" destId="{C9C7AFFE-9088-4015-AC19-EF8332703791}" srcOrd="3" destOrd="0" presId="urn:microsoft.com/office/officeart/2005/8/layout/vList5"/>
    <dgm:cxn modelId="{86624591-067A-4586-878A-09421E9B59F7}" type="presParOf" srcId="{8556C2EE-D755-4840-9EED-A59E30F171E6}" destId="{76259D07-78DD-4E43-BDD9-CE5310BC62F7}" srcOrd="4" destOrd="0" presId="urn:microsoft.com/office/officeart/2005/8/layout/vList5"/>
    <dgm:cxn modelId="{817A76B4-E46D-4A65-8A81-3FBFD0307348}" type="presParOf" srcId="{76259D07-78DD-4E43-BDD9-CE5310BC62F7}" destId="{C3EA72DC-4BC3-49FC-9F58-65B5604B3438}" srcOrd="0" destOrd="0" presId="urn:microsoft.com/office/officeart/2005/8/layout/vList5"/>
    <dgm:cxn modelId="{1BD6D673-1D4B-4B32-9860-54FC614D29D3}" type="presParOf" srcId="{76259D07-78DD-4E43-BDD9-CE5310BC62F7}" destId="{08279A15-2631-45AE-B563-A81CD67D2E0F}" srcOrd="1" destOrd="0" presId="urn:microsoft.com/office/officeart/2005/8/layout/vList5"/>
    <dgm:cxn modelId="{B1C0B6C7-6561-4726-A9AC-DC883E9D1EBB}" type="presParOf" srcId="{8556C2EE-D755-4840-9EED-A59E30F171E6}" destId="{5E1074C9-CB53-4927-A46B-93F43508E93D}" srcOrd="5" destOrd="0" presId="urn:microsoft.com/office/officeart/2005/8/layout/vList5"/>
    <dgm:cxn modelId="{929F9D55-9E86-4C5F-9D84-5490C33F2F53}" type="presParOf" srcId="{8556C2EE-D755-4840-9EED-A59E30F171E6}" destId="{2DE7AFA4-4E7A-46ED-BEC9-B69ED64B03FB}" srcOrd="6" destOrd="0" presId="urn:microsoft.com/office/officeart/2005/8/layout/vList5"/>
    <dgm:cxn modelId="{ABA1A364-75A0-44B9-80D7-957503C1D026}" type="presParOf" srcId="{2DE7AFA4-4E7A-46ED-BEC9-B69ED64B03FB}" destId="{D79D1101-436F-4047-80A3-8CE959554A99}" srcOrd="0" destOrd="0" presId="urn:microsoft.com/office/officeart/2005/8/layout/vList5"/>
    <dgm:cxn modelId="{A2EA5AB7-5096-4E94-8637-E0F4E22461FB}" type="presParOf" srcId="{2DE7AFA4-4E7A-46ED-BEC9-B69ED64B03FB}" destId="{767949BA-3849-4BFC-A6BC-770D47C97161}" srcOrd="1" destOrd="0" presId="urn:microsoft.com/office/officeart/2005/8/layout/vList5"/>
    <dgm:cxn modelId="{A25CE68A-7450-466C-B8A1-6B41CB0A7BC5}" type="presParOf" srcId="{8556C2EE-D755-4840-9EED-A59E30F171E6}" destId="{DB5F88FB-AEC3-4735-95D2-CC8FC377C12E}" srcOrd="7" destOrd="0" presId="urn:microsoft.com/office/officeart/2005/8/layout/vList5"/>
    <dgm:cxn modelId="{00CE69A2-270C-4345-82A6-026185A50FB2}" type="presParOf" srcId="{8556C2EE-D755-4840-9EED-A59E30F171E6}" destId="{E990C8F8-8C76-45E4-A7E9-781A1B3BCF15}" srcOrd="8" destOrd="0" presId="urn:microsoft.com/office/officeart/2005/8/layout/vList5"/>
    <dgm:cxn modelId="{A3AA0267-AEAB-403F-B467-9B034BA37C48}" type="presParOf" srcId="{E990C8F8-8C76-45E4-A7E9-781A1B3BCF15}" destId="{2B32772E-84F2-411F-89DC-574CD768B413}" srcOrd="0" destOrd="0" presId="urn:microsoft.com/office/officeart/2005/8/layout/vList5"/>
    <dgm:cxn modelId="{0B4A9962-2C9A-412A-BC07-58B39AC0FE02}" type="presParOf" srcId="{E990C8F8-8C76-45E4-A7E9-781A1B3BCF15}" destId="{2E3F117B-8B10-4B73-82A0-D1474976AF24}" srcOrd="1" destOrd="0" presId="urn:microsoft.com/office/officeart/2005/8/layout/vList5"/>
    <dgm:cxn modelId="{9EA1EF82-709A-4A50-B85C-9E07331BE5EE}" type="presParOf" srcId="{8556C2EE-D755-4840-9EED-A59E30F171E6}" destId="{3C4A8EB9-6B97-4046-BECC-C2575E8629AE}" srcOrd="9" destOrd="0" presId="urn:microsoft.com/office/officeart/2005/8/layout/vList5"/>
    <dgm:cxn modelId="{663656DB-D73E-4290-8D58-320AE96C4A8D}" type="presParOf" srcId="{8556C2EE-D755-4840-9EED-A59E30F171E6}" destId="{459140C3-A9DF-4898-B4D9-26706331FD66}" srcOrd="10" destOrd="0" presId="urn:microsoft.com/office/officeart/2005/8/layout/vList5"/>
    <dgm:cxn modelId="{F70ABF14-2725-4E0D-9A73-F7E1AFD2E730}" type="presParOf" srcId="{459140C3-A9DF-4898-B4D9-26706331FD66}" destId="{3F4F46CE-A810-400D-A3F5-FF8285166C5C}" srcOrd="0" destOrd="0" presId="urn:microsoft.com/office/officeart/2005/8/layout/vList5"/>
    <dgm:cxn modelId="{1D644F18-1666-428A-BC9A-7617A709853B}" type="presParOf" srcId="{459140C3-A9DF-4898-B4D9-26706331FD66}" destId="{9B3A1E87-C621-4ECB-80F7-13358FC21DEB}" srcOrd="1" destOrd="0" presId="urn:microsoft.com/office/officeart/2005/8/layout/vList5"/>
    <dgm:cxn modelId="{3BFEEDCC-BDB5-4072-8CF9-E227AE3548D3}" type="presParOf" srcId="{8556C2EE-D755-4840-9EED-A59E30F171E6}" destId="{47816A1E-EF91-463A-8456-D755E3B3D454}" srcOrd="11" destOrd="0" presId="urn:microsoft.com/office/officeart/2005/8/layout/vList5"/>
    <dgm:cxn modelId="{306DB05E-19C5-48BD-99E2-5497610F52FF}" type="presParOf" srcId="{8556C2EE-D755-4840-9EED-A59E30F171E6}" destId="{38E17FC4-C092-42F8-BE60-B494824FD8F5}" srcOrd="12" destOrd="0" presId="urn:microsoft.com/office/officeart/2005/8/layout/vList5"/>
    <dgm:cxn modelId="{B97C4F2D-108C-4FDB-9A0B-C58A2FA3D53B}" type="presParOf" srcId="{38E17FC4-C092-42F8-BE60-B494824FD8F5}" destId="{40916B14-58CE-412A-91CE-EB513CFBCB69}" srcOrd="0" destOrd="0" presId="urn:microsoft.com/office/officeart/2005/8/layout/vList5"/>
    <dgm:cxn modelId="{E22149B9-DED3-4C7B-A63C-52B4C933DEC0}" type="presParOf" srcId="{38E17FC4-C092-42F8-BE60-B494824FD8F5}" destId="{FB54332E-1D3F-448D-B789-23A89FA901B9}" srcOrd="1" destOrd="0" presId="urn:microsoft.com/office/officeart/2005/8/layout/vList5"/>
    <dgm:cxn modelId="{89FB9CB6-5906-41CD-8C08-9B6D4333E4E8}" type="presParOf" srcId="{8556C2EE-D755-4840-9EED-A59E30F171E6}" destId="{11DD4FE1-F6C7-4C9C-B02F-89BFDF5CA302}" srcOrd="13" destOrd="0" presId="urn:microsoft.com/office/officeart/2005/8/layout/vList5"/>
    <dgm:cxn modelId="{3C8B4E3B-5C5C-4D7E-A21A-2F21AD29F465}" type="presParOf" srcId="{8556C2EE-D755-4840-9EED-A59E30F171E6}" destId="{3853732F-5B53-49B7-AD25-7CF4A898DEB1}" srcOrd="14" destOrd="0" presId="urn:microsoft.com/office/officeart/2005/8/layout/vList5"/>
    <dgm:cxn modelId="{3D036256-D78F-4196-9225-1237A3C96EF3}" type="presParOf" srcId="{3853732F-5B53-49B7-AD25-7CF4A898DEB1}" destId="{F76360E2-9AA0-4F83-AF23-7C24BE451B75}" srcOrd="0" destOrd="0" presId="urn:microsoft.com/office/officeart/2005/8/layout/vList5"/>
    <dgm:cxn modelId="{A7745BDD-CF38-4C24-81E3-CDD55E18B05C}" type="presParOf" srcId="{3853732F-5B53-49B7-AD25-7CF4A898DEB1}" destId="{557CF5D4-68FA-4E45-84D5-585AC2431184}" srcOrd="1" destOrd="0" presId="urn:microsoft.com/office/officeart/2005/8/layout/vList5"/>
    <dgm:cxn modelId="{3A7F81C4-013D-41CC-9E82-DAAA06661C81}" type="presParOf" srcId="{8556C2EE-D755-4840-9EED-A59E30F171E6}" destId="{EEF046FC-5868-4BF9-9BBD-2303B1CE134E}" srcOrd="15" destOrd="0" presId="urn:microsoft.com/office/officeart/2005/8/layout/vList5"/>
    <dgm:cxn modelId="{EC0458ED-6423-43BD-A240-05B37F0A1C67}" type="presParOf" srcId="{8556C2EE-D755-4840-9EED-A59E30F171E6}" destId="{D4218EF5-F431-4746-AA81-F65AC3EC8BE5}" srcOrd="16" destOrd="0" presId="urn:microsoft.com/office/officeart/2005/8/layout/vList5"/>
    <dgm:cxn modelId="{04499212-63BD-4709-8E47-B27457D32360}" type="presParOf" srcId="{D4218EF5-F431-4746-AA81-F65AC3EC8BE5}" destId="{D96B0B16-67CB-4DEF-9A66-E8B8C278241E}" srcOrd="0" destOrd="0" presId="urn:microsoft.com/office/officeart/2005/8/layout/vList5"/>
    <dgm:cxn modelId="{C969AD72-18BF-47A6-B731-B19E78CF98F2}" type="presParOf" srcId="{D4218EF5-F431-4746-AA81-F65AC3EC8BE5}" destId="{455E25C8-6198-4A76-BA0D-CEA0888BE3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ADF59-42DB-4A80-BDCC-39473E354032}">
      <dsp:nvSpPr>
        <dsp:cNvPr id="0" name=""/>
        <dsp:cNvSpPr/>
      </dsp:nvSpPr>
      <dsp:spPr>
        <a:xfrm>
          <a:off x="3871883" y="-149620"/>
          <a:ext cx="1474444" cy="95838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Muistutus seurantatietojen tallentamisesta</a:t>
          </a:r>
        </a:p>
      </dsp:txBody>
      <dsp:txXfrm>
        <a:off x="3918668" y="-102835"/>
        <a:ext cx="1380874" cy="864819"/>
      </dsp:txXfrm>
    </dsp:sp>
    <dsp:sp modelId="{6F9061BC-FFD9-4F43-B3E0-0D5A6BD81374}">
      <dsp:nvSpPr>
        <dsp:cNvPr id="0" name=""/>
        <dsp:cNvSpPr/>
      </dsp:nvSpPr>
      <dsp:spPr>
        <a:xfrm>
          <a:off x="1871335" y="329573"/>
          <a:ext cx="5475540" cy="5475540"/>
        </a:xfrm>
        <a:custGeom>
          <a:avLst/>
          <a:gdLst/>
          <a:ahLst/>
          <a:cxnLst/>
          <a:rect l="0" t="0" r="0" b="0"/>
          <a:pathLst>
            <a:path>
              <a:moveTo>
                <a:pt x="3484773" y="103881"/>
              </a:moveTo>
              <a:arcTo wR="2737770" hR="2737770" stAng="17150039" swAng="12578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FCAC2-B240-43E5-8476-9EAFF390C387}">
      <dsp:nvSpPr>
        <dsp:cNvPr id="0" name=""/>
        <dsp:cNvSpPr/>
      </dsp:nvSpPr>
      <dsp:spPr>
        <a:xfrm>
          <a:off x="6012358" y="881177"/>
          <a:ext cx="1474444" cy="95838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Asiakaskysely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Sidosryhmä-kysely</a:t>
          </a:r>
        </a:p>
      </dsp:txBody>
      <dsp:txXfrm>
        <a:off x="6059143" y="927962"/>
        <a:ext cx="1380874" cy="864819"/>
      </dsp:txXfrm>
    </dsp:sp>
    <dsp:sp modelId="{755A3785-EFD6-4E0A-BDE3-A02166245FB5}">
      <dsp:nvSpPr>
        <dsp:cNvPr id="0" name=""/>
        <dsp:cNvSpPr/>
      </dsp:nvSpPr>
      <dsp:spPr>
        <a:xfrm>
          <a:off x="1871335" y="329573"/>
          <a:ext cx="5475540" cy="5475540"/>
        </a:xfrm>
        <a:custGeom>
          <a:avLst/>
          <a:gdLst/>
          <a:ahLst/>
          <a:cxnLst/>
          <a:rect l="0" t="0" r="0" b="0"/>
          <a:pathLst>
            <a:path>
              <a:moveTo>
                <a:pt x="5191537" y="1523516"/>
              </a:moveTo>
              <a:arcTo wR="2737770" hR="2737770" stAng="20020282" swAng="18842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208F9-1644-4E13-9C80-C9D24EC72CE1}">
      <dsp:nvSpPr>
        <dsp:cNvPr id="0" name=""/>
        <dsp:cNvSpPr/>
      </dsp:nvSpPr>
      <dsp:spPr>
        <a:xfrm>
          <a:off x="6315842" y="3324591"/>
          <a:ext cx="1924784" cy="70392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Vuosiraportointi</a:t>
          </a:r>
        </a:p>
      </dsp:txBody>
      <dsp:txXfrm>
        <a:off x="6350205" y="3358954"/>
        <a:ext cx="1856058" cy="635201"/>
      </dsp:txXfrm>
    </dsp:sp>
    <dsp:sp modelId="{51A048FA-DCFA-42BA-BF46-D2FCB3DE59F1}">
      <dsp:nvSpPr>
        <dsp:cNvPr id="0" name=""/>
        <dsp:cNvSpPr/>
      </dsp:nvSpPr>
      <dsp:spPr>
        <a:xfrm>
          <a:off x="1871335" y="329573"/>
          <a:ext cx="5475540" cy="5475540"/>
        </a:xfrm>
        <a:custGeom>
          <a:avLst/>
          <a:gdLst/>
          <a:ahLst/>
          <a:cxnLst/>
          <a:rect l="0" t="0" r="0" b="0"/>
          <a:pathLst>
            <a:path>
              <a:moveTo>
                <a:pt x="5296920" y="3710465"/>
              </a:moveTo>
              <a:arcTo wR="2737770" hR="2737770" stAng="1248664" swAng="15286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770DD-5A43-47B2-8555-39A47CCFF7C5}">
      <dsp:nvSpPr>
        <dsp:cNvPr id="0" name=""/>
        <dsp:cNvSpPr/>
      </dsp:nvSpPr>
      <dsp:spPr>
        <a:xfrm>
          <a:off x="5059757" y="5054795"/>
          <a:ext cx="1474444" cy="95838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Hallituksen itsearviointi-kysely</a:t>
          </a:r>
        </a:p>
      </dsp:txBody>
      <dsp:txXfrm>
        <a:off x="5106542" y="5101580"/>
        <a:ext cx="1380874" cy="864819"/>
      </dsp:txXfrm>
    </dsp:sp>
    <dsp:sp modelId="{03C39C19-53B6-4C01-BF27-06BB28D4B60C}">
      <dsp:nvSpPr>
        <dsp:cNvPr id="0" name=""/>
        <dsp:cNvSpPr/>
      </dsp:nvSpPr>
      <dsp:spPr>
        <a:xfrm>
          <a:off x="1871335" y="329573"/>
          <a:ext cx="5475540" cy="5475540"/>
        </a:xfrm>
        <a:custGeom>
          <a:avLst/>
          <a:gdLst/>
          <a:ahLst/>
          <a:cxnLst/>
          <a:rect l="0" t="0" r="0" b="0"/>
          <a:pathLst>
            <a:path>
              <a:moveTo>
                <a:pt x="3179529" y="5439664"/>
              </a:moveTo>
              <a:arcTo wR="2737770" hR="2737770" stAng="4842859" swAng="11142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CB7F0-DBC4-4147-BE78-1760B9833467}">
      <dsp:nvSpPr>
        <dsp:cNvPr id="0" name=""/>
        <dsp:cNvSpPr/>
      </dsp:nvSpPr>
      <dsp:spPr>
        <a:xfrm>
          <a:off x="2684009" y="4749337"/>
          <a:ext cx="1474444" cy="156930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Leader-brändin </a:t>
          </a:r>
          <a:r>
            <a:rPr lang="fi-FI" sz="1400" kern="1200" dirty="0" err="1"/>
            <a:t>ohry</a:t>
          </a:r>
          <a:r>
            <a:rPr lang="fi-FI" sz="1400" kern="1200" dirty="0"/>
            <a:t> päättää seuraavan vuoden viestintäteemat</a:t>
          </a:r>
        </a:p>
      </dsp:txBody>
      <dsp:txXfrm>
        <a:off x="2755985" y="4821313"/>
        <a:ext cx="1330492" cy="1425352"/>
      </dsp:txXfrm>
    </dsp:sp>
    <dsp:sp modelId="{D3850432-19EA-4716-895A-CCC209950C9B}">
      <dsp:nvSpPr>
        <dsp:cNvPr id="0" name=""/>
        <dsp:cNvSpPr/>
      </dsp:nvSpPr>
      <dsp:spPr>
        <a:xfrm>
          <a:off x="1871335" y="329573"/>
          <a:ext cx="5475540" cy="5475540"/>
        </a:xfrm>
        <a:custGeom>
          <a:avLst/>
          <a:gdLst/>
          <a:ahLst/>
          <a:cxnLst/>
          <a:rect l="0" t="0" r="0" b="0"/>
          <a:pathLst>
            <a:path>
              <a:moveTo>
                <a:pt x="805701" y="4677485"/>
              </a:moveTo>
              <a:arcTo wR="2737770" hR="2737770" stAng="8093210" swAng="12155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91572-8988-4D3B-B4DE-76E1E35089B9}">
      <dsp:nvSpPr>
        <dsp:cNvPr id="0" name=""/>
        <dsp:cNvSpPr/>
      </dsp:nvSpPr>
      <dsp:spPr>
        <a:xfrm>
          <a:off x="937679" y="3143968"/>
          <a:ext cx="2004595" cy="106517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Maaseutuverkoston toimintasuunnitelma</a:t>
          </a:r>
        </a:p>
      </dsp:txBody>
      <dsp:txXfrm>
        <a:off x="989676" y="3195965"/>
        <a:ext cx="1900601" cy="961178"/>
      </dsp:txXfrm>
    </dsp:sp>
    <dsp:sp modelId="{1F29CA6D-5288-4B93-819B-394335874C7E}">
      <dsp:nvSpPr>
        <dsp:cNvPr id="0" name=""/>
        <dsp:cNvSpPr/>
      </dsp:nvSpPr>
      <dsp:spPr>
        <a:xfrm>
          <a:off x="1871335" y="329573"/>
          <a:ext cx="5475540" cy="5475540"/>
        </a:xfrm>
        <a:custGeom>
          <a:avLst/>
          <a:gdLst/>
          <a:ahLst/>
          <a:cxnLst/>
          <a:rect l="0" t="0" r="0" b="0"/>
          <a:pathLst>
            <a:path>
              <a:moveTo>
                <a:pt x="716" y="2800383"/>
              </a:moveTo>
              <a:arcTo wR="2737770" hR="2737770" stAng="10721371" swAng="17445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DBEE8-A7D9-4CB1-88F4-30A5EFAFD246}">
      <dsp:nvSpPr>
        <dsp:cNvPr id="0" name=""/>
        <dsp:cNvSpPr/>
      </dsp:nvSpPr>
      <dsp:spPr>
        <a:xfrm>
          <a:off x="1493919" y="941163"/>
          <a:ext cx="1949422" cy="83841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CAP-viestintäsuunnitelma</a:t>
          </a:r>
        </a:p>
      </dsp:txBody>
      <dsp:txXfrm>
        <a:off x="1534847" y="982091"/>
        <a:ext cx="1867566" cy="756561"/>
      </dsp:txXfrm>
    </dsp:sp>
    <dsp:sp modelId="{CD7985A0-28B6-4929-8C61-163F9C3FA933}">
      <dsp:nvSpPr>
        <dsp:cNvPr id="0" name=""/>
        <dsp:cNvSpPr/>
      </dsp:nvSpPr>
      <dsp:spPr>
        <a:xfrm>
          <a:off x="1871335" y="329573"/>
          <a:ext cx="5475540" cy="5475540"/>
        </a:xfrm>
        <a:custGeom>
          <a:avLst/>
          <a:gdLst/>
          <a:ahLst/>
          <a:cxnLst/>
          <a:rect l="0" t="0" r="0" b="0"/>
          <a:pathLst>
            <a:path>
              <a:moveTo>
                <a:pt x="1021673" y="604603"/>
              </a:moveTo>
              <a:arcTo wR="2737770" hR="2737770" stAng="13871035" swAng="13777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8C05B-FE53-4FBB-9EFC-1AD243ACF8D3}">
      <dsp:nvSpPr>
        <dsp:cNvPr id="0" name=""/>
        <dsp:cNvSpPr/>
      </dsp:nvSpPr>
      <dsp:spPr>
        <a:xfrm rot="5400000">
          <a:off x="6372358" y="-3633845"/>
          <a:ext cx="444357" cy="782607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Tahoma"/>
              <a:ea typeface="Tahoma"/>
              <a:cs typeface="Tahoma"/>
            </a:rPr>
            <a:t>Ohjaa vaikuttavuusprosessia, mm. päättää kampanjateemat</a:t>
          </a:r>
        </a:p>
      </dsp:txBody>
      <dsp:txXfrm rot="-5400000">
        <a:off x="2681501" y="78704"/>
        <a:ext cx="7804379" cy="400973"/>
      </dsp:txXfrm>
    </dsp:sp>
    <dsp:sp modelId="{B8B3723E-9963-4927-A395-44002E24EDB2}">
      <dsp:nvSpPr>
        <dsp:cNvPr id="0" name=""/>
        <dsp:cNvSpPr/>
      </dsp:nvSpPr>
      <dsp:spPr>
        <a:xfrm>
          <a:off x="484802" y="1466"/>
          <a:ext cx="2196698" cy="5554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>
              <a:latin typeface="Tahoma"/>
              <a:ea typeface="Tahoma"/>
              <a:cs typeface="Tahoma"/>
            </a:rPr>
            <a:t>Leader-brändin </a:t>
          </a:r>
          <a:r>
            <a:rPr lang="fi-FI" sz="1500" kern="1200" dirty="0" err="1">
              <a:latin typeface="Tahoma"/>
              <a:ea typeface="Tahoma"/>
              <a:cs typeface="Tahoma"/>
            </a:rPr>
            <a:t>ohry</a:t>
          </a:r>
          <a:endParaRPr lang="fi-FI" sz="1500" kern="1200" dirty="0">
            <a:latin typeface="Tahoma"/>
            <a:ea typeface="Tahoma"/>
            <a:cs typeface="Tahoma"/>
          </a:endParaRPr>
        </a:p>
      </dsp:txBody>
      <dsp:txXfrm>
        <a:off x="511917" y="28581"/>
        <a:ext cx="2142468" cy="501216"/>
      </dsp:txXfrm>
    </dsp:sp>
    <dsp:sp modelId="{196E33DE-AD7E-498A-943B-82AF71AC609D}">
      <dsp:nvSpPr>
        <dsp:cNvPr id="0" name=""/>
        <dsp:cNvSpPr/>
      </dsp:nvSpPr>
      <dsp:spPr>
        <a:xfrm rot="5400000">
          <a:off x="6372358" y="-3050626"/>
          <a:ext cx="444357" cy="782607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>
              <a:latin typeface="Tahoma"/>
              <a:ea typeface="Tahoma"/>
              <a:cs typeface="Tahoma"/>
            </a:rPr>
            <a:t>Valmistelee ja kehittää vaikuttavuusprosessia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>
              <a:latin typeface="Tahoma"/>
              <a:ea typeface="Tahoma"/>
              <a:cs typeface="Tahoma"/>
            </a:rPr>
            <a:t>Valmistelee viestintämateriaaleja, yhteisiä pohjia, ideoi kampanjoita ja laittaa toimeksi</a:t>
          </a:r>
        </a:p>
      </dsp:txBody>
      <dsp:txXfrm rot="-5400000">
        <a:off x="2681501" y="661923"/>
        <a:ext cx="7804379" cy="400973"/>
      </dsp:txXfrm>
    </dsp:sp>
    <dsp:sp modelId="{D4F33D6B-C62E-4D88-B022-569DCB480B89}">
      <dsp:nvSpPr>
        <dsp:cNvPr id="0" name=""/>
        <dsp:cNvSpPr/>
      </dsp:nvSpPr>
      <dsp:spPr>
        <a:xfrm>
          <a:off x="484802" y="584685"/>
          <a:ext cx="2196698" cy="5554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err="1">
              <a:latin typeface="Tahoma"/>
              <a:ea typeface="Tahoma"/>
              <a:cs typeface="Tahoma"/>
            </a:rPr>
            <a:t>Leader</a:t>
          </a:r>
          <a:r>
            <a:rPr lang="fi-FI" sz="1500" kern="1200">
              <a:latin typeface="Tahoma"/>
              <a:ea typeface="Tahoma"/>
              <a:cs typeface="Tahoma"/>
            </a:rPr>
            <a:t>-työnyrkki ja viestijät</a:t>
          </a:r>
        </a:p>
      </dsp:txBody>
      <dsp:txXfrm>
        <a:off x="511917" y="611800"/>
        <a:ext cx="2142468" cy="501216"/>
      </dsp:txXfrm>
    </dsp:sp>
    <dsp:sp modelId="{08279A15-2631-45AE-B563-A81CD67D2E0F}">
      <dsp:nvSpPr>
        <dsp:cNvPr id="0" name=""/>
        <dsp:cNvSpPr/>
      </dsp:nvSpPr>
      <dsp:spPr>
        <a:xfrm rot="5400000">
          <a:off x="6372358" y="-2467407"/>
          <a:ext cx="444357" cy="782607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Tahoma"/>
              <a:ea typeface="Tahoma"/>
              <a:cs typeface="Tahoma"/>
            </a:rPr>
            <a:t>Tuottaa datan: Hyrrä, pääsynhallinta, vuosiraportti, kyselyt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>
              <a:latin typeface="Tahoma"/>
              <a:ea typeface="Tahoma"/>
              <a:cs typeface="Tahoma"/>
            </a:rPr>
            <a:t>Viestii toiminnan tuloksista ja vaikutuksista alueellaan, hyödyntää yhteisiä pohjia</a:t>
          </a:r>
        </a:p>
      </dsp:txBody>
      <dsp:txXfrm rot="-5400000">
        <a:off x="2681501" y="1245142"/>
        <a:ext cx="7804379" cy="400973"/>
      </dsp:txXfrm>
    </dsp:sp>
    <dsp:sp modelId="{C3EA72DC-4BC3-49FC-9F58-65B5604B3438}">
      <dsp:nvSpPr>
        <dsp:cNvPr id="0" name=""/>
        <dsp:cNvSpPr/>
      </dsp:nvSpPr>
      <dsp:spPr>
        <a:xfrm>
          <a:off x="484802" y="1167904"/>
          <a:ext cx="2196698" cy="5554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err="1">
              <a:solidFill>
                <a:schemeClr val="tx1"/>
              </a:solidFill>
              <a:latin typeface="Tahoma"/>
              <a:ea typeface="Tahoma"/>
              <a:cs typeface="Tahoma"/>
            </a:rPr>
            <a:t>Leader</a:t>
          </a:r>
          <a:r>
            <a:rPr lang="fi-FI" sz="1500" kern="1200">
              <a:solidFill>
                <a:schemeClr val="tx1"/>
              </a:solidFill>
              <a:latin typeface="Tahoma"/>
              <a:ea typeface="Tahoma"/>
              <a:cs typeface="Tahoma"/>
            </a:rPr>
            <a:t>-ryhmät</a:t>
          </a:r>
        </a:p>
      </dsp:txBody>
      <dsp:txXfrm>
        <a:off x="511917" y="1195019"/>
        <a:ext cx="2142468" cy="501216"/>
      </dsp:txXfrm>
    </dsp:sp>
    <dsp:sp modelId="{767949BA-3849-4BFC-A6BC-770D47C97161}">
      <dsp:nvSpPr>
        <dsp:cNvPr id="0" name=""/>
        <dsp:cNvSpPr/>
      </dsp:nvSpPr>
      <dsp:spPr>
        <a:xfrm rot="5400000">
          <a:off x="6372358" y="-1884188"/>
          <a:ext cx="444357" cy="782607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Tahoma"/>
              <a:ea typeface="Tahoma"/>
              <a:cs typeface="Tahoma"/>
            </a:rPr>
            <a:t>Viestii osaltaan </a:t>
          </a:r>
          <a:r>
            <a:rPr lang="fi-FI" sz="1400" kern="1200" dirty="0" err="1">
              <a:latin typeface="Tahoma"/>
              <a:ea typeface="Tahoma"/>
              <a:cs typeface="Tahoma"/>
            </a:rPr>
            <a:t>Leaderistä</a:t>
          </a:r>
          <a:r>
            <a:rPr lang="fi-FI" sz="1400" kern="1200" dirty="0">
              <a:latin typeface="Tahoma"/>
              <a:ea typeface="Tahoma"/>
              <a:cs typeface="Tahoma"/>
            </a:rPr>
            <a:t> kansallisesti ja vastaa leadersuomi.fi-sivustosta ja -somesta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>
              <a:latin typeface="Tahoma"/>
              <a:ea typeface="Tahoma"/>
              <a:cs typeface="Tahoma"/>
            </a:rPr>
            <a:t>Vetää </a:t>
          </a:r>
          <a:r>
            <a:rPr lang="fi-FI" sz="1400" kern="1200" err="1">
              <a:latin typeface="Tahoma"/>
              <a:ea typeface="Tahoma"/>
              <a:cs typeface="Tahoma"/>
            </a:rPr>
            <a:t>Leader</a:t>
          </a:r>
          <a:r>
            <a:rPr lang="fi-FI" sz="1400" kern="1200">
              <a:latin typeface="Tahoma"/>
              <a:ea typeface="Tahoma"/>
              <a:cs typeface="Tahoma"/>
            </a:rPr>
            <a:t>-brändin ohjausryhmää ja </a:t>
          </a:r>
          <a:r>
            <a:rPr lang="fi-FI" sz="1400" kern="1200" err="1">
              <a:latin typeface="Tahoma"/>
              <a:ea typeface="Tahoma"/>
              <a:cs typeface="Tahoma"/>
            </a:rPr>
            <a:t>Leader</a:t>
          </a:r>
          <a:r>
            <a:rPr lang="fi-FI" sz="1400" kern="1200">
              <a:latin typeface="Tahoma"/>
              <a:ea typeface="Tahoma"/>
              <a:cs typeface="Tahoma"/>
            </a:rPr>
            <a:t>-viestintäryhmää</a:t>
          </a:r>
        </a:p>
      </dsp:txBody>
      <dsp:txXfrm rot="-5400000">
        <a:off x="2681501" y="1828361"/>
        <a:ext cx="7804379" cy="400973"/>
      </dsp:txXfrm>
    </dsp:sp>
    <dsp:sp modelId="{D79D1101-436F-4047-80A3-8CE959554A99}">
      <dsp:nvSpPr>
        <dsp:cNvPr id="0" name=""/>
        <dsp:cNvSpPr/>
      </dsp:nvSpPr>
      <dsp:spPr>
        <a:xfrm>
          <a:off x="484802" y="1751124"/>
          <a:ext cx="2196698" cy="5554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latin typeface="Tahoma"/>
              <a:ea typeface="Tahoma"/>
              <a:cs typeface="Tahoma"/>
            </a:rPr>
            <a:t>Suomen Kylät ry</a:t>
          </a:r>
        </a:p>
      </dsp:txBody>
      <dsp:txXfrm>
        <a:off x="511917" y="1778239"/>
        <a:ext cx="2142468" cy="501216"/>
      </dsp:txXfrm>
    </dsp:sp>
    <dsp:sp modelId="{2E3F117B-8B10-4B73-82A0-D1474976AF24}">
      <dsp:nvSpPr>
        <dsp:cNvPr id="0" name=""/>
        <dsp:cNvSpPr/>
      </dsp:nvSpPr>
      <dsp:spPr>
        <a:xfrm rot="5400000">
          <a:off x="6349393" y="-1308122"/>
          <a:ext cx="536343" cy="7859431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Tahoma"/>
              <a:ea typeface="Tahoma"/>
              <a:cs typeface="Tahoma"/>
            </a:rPr>
            <a:t>Tekee Leader-ryhmien kanssa yhteistyötä mm. viestinnässä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Tahoma"/>
              <a:ea typeface="Tahoma"/>
              <a:cs typeface="Tahoma"/>
            </a:rPr>
            <a:t>Viestii toiminnan tuloksista ja vaikutuksista alueellaan </a:t>
          </a:r>
        </a:p>
      </dsp:txBody>
      <dsp:txXfrm rot="-5400000">
        <a:off x="2687849" y="2379604"/>
        <a:ext cx="7833249" cy="483979"/>
      </dsp:txXfrm>
    </dsp:sp>
    <dsp:sp modelId="{2B32772E-84F2-411F-89DC-574CD768B413}">
      <dsp:nvSpPr>
        <dsp:cNvPr id="0" name=""/>
        <dsp:cNvSpPr/>
      </dsp:nvSpPr>
      <dsp:spPr>
        <a:xfrm>
          <a:off x="484802" y="2334343"/>
          <a:ext cx="2191263" cy="55544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>
              <a:latin typeface="Tahoma"/>
              <a:ea typeface="Tahoma"/>
              <a:cs typeface="Tahoma"/>
            </a:rPr>
            <a:t>ELY-keskus</a:t>
          </a:r>
        </a:p>
      </dsp:txBody>
      <dsp:txXfrm>
        <a:off x="511917" y="2361458"/>
        <a:ext cx="2137033" cy="501216"/>
      </dsp:txXfrm>
    </dsp:sp>
    <dsp:sp modelId="{9B3A1E87-C621-4ECB-80F7-13358FC21DEB}">
      <dsp:nvSpPr>
        <dsp:cNvPr id="0" name=""/>
        <dsp:cNvSpPr/>
      </dsp:nvSpPr>
      <dsp:spPr>
        <a:xfrm rot="5400000">
          <a:off x="6372358" y="-717749"/>
          <a:ext cx="444357" cy="782607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Tahoma"/>
              <a:ea typeface="Tahoma"/>
              <a:cs typeface="Tahoma"/>
            </a:rPr>
            <a:t>Viestii </a:t>
          </a:r>
          <a:r>
            <a:rPr lang="fi-FI" sz="1400" kern="1200" dirty="0" err="1">
              <a:latin typeface="Tahoma"/>
              <a:ea typeface="Tahoma"/>
              <a:cs typeface="Tahoma"/>
            </a:rPr>
            <a:t>Leaderistä</a:t>
          </a:r>
          <a:r>
            <a:rPr lang="fi-FI" sz="1400" kern="1200" dirty="0">
              <a:latin typeface="Tahoma"/>
              <a:ea typeface="Tahoma"/>
              <a:cs typeface="Tahoma"/>
            </a:rPr>
            <a:t> kansallisesti maaseutu.fi ja maaseutuverkosto.fi -sivustoilla ja </a:t>
          </a:r>
          <a:r>
            <a:rPr lang="fi-FI" sz="1400" kern="1200" dirty="0" err="1">
              <a:latin typeface="Tahoma"/>
              <a:ea typeface="Tahoma"/>
              <a:cs typeface="Tahoma"/>
            </a:rPr>
            <a:t>somessa</a:t>
          </a:r>
          <a:endParaRPr lang="fi-FI" sz="1400" kern="1200" dirty="0">
            <a:latin typeface="Tahoma"/>
            <a:ea typeface="Tahoma"/>
            <a:cs typeface="Tahoma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Tahoma"/>
              <a:ea typeface="Tahoma"/>
              <a:cs typeface="Tahoma"/>
            </a:rPr>
            <a:t>Tukee ja </a:t>
          </a:r>
          <a:r>
            <a:rPr lang="fi-FI" sz="1400" kern="1200" dirty="0" err="1">
              <a:latin typeface="Tahoma"/>
              <a:ea typeface="Tahoma"/>
              <a:cs typeface="Tahoma"/>
            </a:rPr>
            <a:t>fasilitoi</a:t>
          </a:r>
          <a:r>
            <a:rPr lang="fi-FI" sz="1400" kern="1200" dirty="0">
              <a:latin typeface="Tahoma"/>
              <a:ea typeface="Tahoma"/>
              <a:cs typeface="Tahoma"/>
            </a:rPr>
            <a:t> Leader-ketjun yhteistyötä ja osaamista</a:t>
          </a:r>
        </a:p>
      </dsp:txBody>
      <dsp:txXfrm rot="-5400000">
        <a:off x="2681501" y="2994800"/>
        <a:ext cx="7804379" cy="400973"/>
      </dsp:txXfrm>
    </dsp:sp>
    <dsp:sp modelId="{3F4F46CE-A810-400D-A3F5-FF8285166C5C}">
      <dsp:nvSpPr>
        <dsp:cNvPr id="0" name=""/>
        <dsp:cNvSpPr/>
      </dsp:nvSpPr>
      <dsp:spPr>
        <a:xfrm>
          <a:off x="484802" y="2917562"/>
          <a:ext cx="2196698" cy="5554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>
              <a:latin typeface="Tahoma"/>
              <a:ea typeface="Tahoma"/>
              <a:cs typeface="Tahoma"/>
            </a:rPr>
            <a:t>Maaseutuverkosto</a:t>
          </a:r>
        </a:p>
      </dsp:txBody>
      <dsp:txXfrm>
        <a:off x="511917" y="2944677"/>
        <a:ext cx="2142468" cy="501216"/>
      </dsp:txXfrm>
    </dsp:sp>
    <dsp:sp modelId="{FB54332E-1D3F-448D-B789-23A89FA901B9}">
      <dsp:nvSpPr>
        <dsp:cNvPr id="0" name=""/>
        <dsp:cNvSpPr/>
      </dsp:nvSpPr>
      <dsp:spPr>
        <a:xfrm rot="5400000">
          <a:off x="6372358" y="-134530"/>
          <a:ext cx="444357" cy="782607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Tahoma"/>
              <a:ea typeface="Tahoma"/>
              <a:cs typeface="Tahoma"/>
            </a:rPr>
            <a:t>Leader-vaikuttavuuden linkitys kansallisiin toimiin ja viestintään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Tahoma"/>
              <a:ea typeface="Tahoma"/>
              <a:cs typeface="Tahoma"/>
            </a:rPr>
            <a:t>Vastaa hallintoviranomaisena kansallisista arvioinneista</a:t>
          </a:r>
        </a:p>
      </dsp:txBody>
      <dsp:txXfrm rot="-5400000">
        <a:off x="2681501" y="3578019"/>
        <a:ext cx="7804379" cy="400973"/>
      </dsp:txXfrm>
    </dsp:sp>
    <dsp:sp modelId="{40916B14-58CE-412A-91CE-EB513CFBCB69}">
      <dsp:nvSpPr>
        <dsp:cNvPr id="0" name=""/>
        <dsp:cNvSpPr/>
      </dsp:nvSpPr>
      <dsp:spPr>
        <a:xfrm>
          <a:off x="484802" y="3500781"/>
          <a:ext cx="2196698" cy="5554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latin typeface="Tahoma"/>
              <a:ea typeface="Tahoma"/>
              <a:cs typeface="Tahoma"/>
            </a:rPr>
            <a:t>MMM</a:t>
          </a:r>
        </a:p>
      </dsp:txBody>
      <dsp:txXfrm>
        <a:off x="511917" y="3527896"/>
        <a:ext cx="2142468" cy="501216"/>
      </dsp:txXfrm>
    </dsp:sp>
    <dsp:sp modelId="{557CF5D4-68FA-4E45-84D5-585AC2431184}">
      <dsp:nvSpPr>
        <dsp:cNvPr id="0" name=""/>
        <dsp:cNvSpPr/>
      </dsp:nvSpPr>
      <dsp:spPr>
        <a:xfrm rot="5400000">
          <a:off x="6372358" y="448688"/>
          <a:ext cx="444357" cy="782607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fi-FI" sz="1400" kern="1200" dirty="0">
              <a:latin typeface="Tahoma"/>
              <a:ea typeface="Tahoma"/>
              <a:cs typeface="Tahoma"/>
            </a:rPr>
            <a:t>Leader-vaikuttavuuden linkitys toimeenpanoon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fi-FI" sz="1400" kern="1200" dirty="0">
              <a:latin typeface="Tahoma"/>
              <a:ea typeface="Tahoma"/>
              <a:cs typeface="Tahoma"/>
            </a:rPr>
            <a:t>Vastaa Hyrrästä, raportoinnista ja sen kehittämisestä</a:t>
          </a:r>
          <a:endParaRPr lang="fi-FI" sz="1400" kern="1200" dirty="0"/>
        </a:p>
      </dsp:txBody>
      <dsp:txXfrm rot="-5400000">
        <a:off x="2681501" y="4161237"/>
        <a:ext cx="7804379" cy="400973"/>
      </dsp:txXfrm>
    </dsp:sp>
    <dsp:sp modelId="{F76360E2-9AA0-4F83-AF23-7C24BE451B75}">
      <dsp:nvSpPr>
        <dsp:cNvPr id="0" name=""/>
        <dsp:cNvSpPr/>
      </dsp:nvSpPr>
      <dsp:spPr>
        <a:xfrm>
          <a:off x="484802" y="4084000"/>
          <a:ext cx="2196698" cy="5554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latin typeface="Tahoma"/>
              <a:ea typeface="Tahoma"/>
              <a:cs typeface="Tahoma"/>
            </a:rPr>
            <a:t>Ruokavirasto</a:t>
          </a:r>
        </a:p>
      </dsp:txBody>
      <dsp:txXfrm>
        <a:off x="511917" y="4111115"/>
        <a:ext cx="2142468" cy="501216"/>
      </dsp:txXfrm>
    </dsp:sp>
    <dsp:sp modelId="{455E25C8-6198-4A76-BA0D-CEA0888BE3F4}">
      <dsp:nvSpPr>
        <dsp:cNvPr id="0" name=""/>
        <dsp:cNvSpPr/>
      </dsp:nvSpPr>
      <dsp:spPr>
        <a:xfrm rot="5400000">
          <a:off x="6372358" y="1031907"/>
          <a:ext cx="444357" cy="782607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Tahoma"/>
              <a:ea typeface="Tahoma"/>
              <a:cs typeface="Tahoma"/>
            </a:rPr>
            <a:t>Leader-ryhmien apuna viestinnässä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Tahoma"/>
              <a:ea typeface="Tahoma"/>
              <a:cs typeface="Tahoma"/>
            </a:rPr>
            <a:t>Vastaa alueellisista maaseutu.fi-sivuista ja </a:t>
          </a:r>
          <a:r>
            <a:rPr lang="fi-FI" sz="1400" kern="1200" dirty="0" err="1">
              <a:latin typeface="Tahoma"/>
              <a:ea typeface="Tahoma"/>
              <a:cs typeface="Tahoma"/>
            </a:rPr>
            <a:t>some</a:t>
          </a:r>
          <a:r>
            <a:rPr lang="fi-FI" sz="1400" kern="1200" dirty="0">
              <a:latin typeface="Tahoma"/>
              <a:ea typeface="Tahoma"/>
              <a:cs typeface="Tahoma"/>
            </a:rPr>
            <a:t>-kanavista</a:t>
          </a:r>
        </a:p>
      </dsp:txBody>
      <dsp:txXfrm rot="-5400000">
        <a:off x="2681501" y="4744456"/>
        <a:ext cx="7804379" cy="400973"/>
      </dsp:txXfrm>
    </dsp:sp>
    <dsp:sp modelId="{D96B0B16-67CB-4DEF-9A66-E8B8C278241E}">
      <dsp:nvSpPr>
        <dsp:cNvPr id="0" name=""/>
        <dsp:cNvSpPr/>
      </dsp:nvSpPr>
      <dsp:spPr>
        <a:xfrm>
          <a:off x="484802" y="4667219"/>
          <a:ext cx="2196698" cy="5554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solidFill>
                <a:schemeClr val="tx1"/>
              </a:solidFill>
              <a:latin typeface="Tahoma"/>
              <a:ea typeface="Tahoma"/>
              <a:cs typeface="Tahoma"/>
            </a:rPr>
            <a:t>Alueviestijät</a:t>
          </a:r>
        </a:p>
      </dsp:txBody>
      <dsp:txXfrm>
        <a:off x="511917" y="4694334"/>
        <a:ext cx="2142468" cy="501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76363" cy="5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15" tIns="47194" rIns="94415" bIns="4719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1"/>
            <a:ext cx="3076363" cy="5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15" tIns="47194" rIns="94415" bIns="4719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924989"/>
            <a:ext cx="5679440" cy="402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15" tIns="47194" rIns="94415" bIns="47194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0673"/>
            <a:ext cx="3076363" cy="5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15" tIns="47194" rIns="94415" bIns="4719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9720673"/>
            <a:ext cx="3076363" cy="5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15" tIns="47194" rIns="94415" bIns="47194" anchor="b" anchorCtr="0">
            <a:noAutofit/>
          </a:bodyPr>
          <a:lstStyle/>
          <a:p>
            <a:pPr algn="r"/>
            <a:fld id="{00000000-1234-1234-1234-123412341234}" type="slidenum">
              <a:rPr lang="fi-FI" sz="1200" smtClean="0">
                <a:solidFill>
                  <a:schemeClr val="dk1"/>
                </a:solidFill>
              </a:rPr>
              <a:pPr algn="r"/>
              <a:t>‹#›</a:t>
            </a:fld>
            <a:endParaRPr lang="fi-FI" sz="12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4:notes"/>
          <p:cNvSpPr txBox="1">
            <a:spLocks noGrp="1"/>
          </p:cNvSpPr>
          <p:nvPr>
            <p:ph type="body" idx="1"/>
          </p:nvPr>
        </p:nvSpPr>
        <p:spPr>
          <a:xfrm>
            <a:off x="709930" y="4924989"/>
            <a:ext cx="5679440" cy="402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15" tIns="47194" rIns="94415" bIns="471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fi-FI"/>
              <a:t>Ihmisten kokoisille ideoille!</a:t>
            </a:r>
            <a:endParaRPr/>
          </a:p>
          <a:p>
            <a:pPr marL="0" indent="0">
              <a:spcBef>
                <a:spcPts val="372"/>
              </a:spcBef>
            </a:pPr>
            <a:r>
              <a:rPr lang="fi-FI"/>
              <a:t>Korostaa, mitä tämä ei ole. </a:t>
            </a:r>
            <a:endParaRPr/>
          </a:p>
          <a:p>
            <a:pPr marL="0" indent="0">
              <a:spcBef>
                <a:spcPts val="372"/>
              </a:spcBef>
            </a:pPr>
            <a:r>
              <a:rPr lang="fi-FI"/>
              <a:t>Paikallisia ratkaisuja paikallisille</a:t>
            </a:r>
            <a:endParaRPr/>
          </a:p>
        </p:txBody>
      </p:sp>
      <p:sp>
        <p:nvSpPr>
          <p:cNvPr id="340" name="Google Shape;340;p4:notes"/>
          <p:cNvSpPr txBox="1">
            <a:spLocks noGrp="1"/>
          </p:cNvSpPr>
          <p:nvPr>
            <p:ph type="sldNum" idx="12"/>
          </p:nvPr>
        </p:nvSpPr>
        <p:spPr>
          <a:xfrm>
            <a:off x="4021294" y="9720673"/>
            <a:ext cx="3076363" cy="5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15" tIns="47194" rIns="94415" bIns="47194" anchor="b" anchorCtr="0">
            <a:noAutofit/>
          </a:bodyPr>
          <a:lstStyle/>
          <a:p>
            <a:pPr algn="r"/>
            <a:fld id="{00000000-1234-1234-1234-123412341234}" type="slidenum">
              <a:rPr lang="fi-FI"/>
              <a:pPr algn="r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:notes"/>
          <p:cNvSpPr txBox="1">
            <a:spLocks noGrp="1"/>
          </p:cNvSpPr>
          <p:nvPr>
            <p:ph type="body" idx="1"/>
          </p:nvPr>
        </p:nvSpPr>
        <p:spPr>
          <a:xfrm>
            <a:off x="709930" y="4924989"/>
            <a:ext cx="5679440" cy="4029684"/>
          </a:xfrm>
          <a:prstGeom prst="rect">
            <a:avLst/>
          </a:prstGeom>
        </p:spPr>
        <p:txBody>
          <a:bodyPr spcFirstLastPara="1" wrap="square" lIns="94415" tIns="47194" rIns="94415" bIns="47194" anchor="t" anchorCtr="0">
            <a:noAutofit/>
          </a:bodyPr>
          <a:lstStyle/>
          <a:p>
            <a:r>
              <a:rPr lang="fi-FI" dirty="0"/>
              <a:t>Vuosiraportointi osana vaikuttavuusmallia</a:t>
            </a:r>
          </a:p>
          <a:p>
            <a:r>
              <a:rPr lang="fi-FI" dirty="0"/>
              <a:t>Vuosiraportoinnin kehittäminen</a:t>
            </a:r>
          </a:p>
          <a:p>
            <a:pPr marL="171450" indent="-171450">
              <a:buFontTx/>
              <a:buChar char="-"/>
            </a:pPr>
            <a:r>
              <a:rPr lang="fi-FI" dirty="0"/>
              <a:t>Hyvä että yhteinen pohja – helpottaa lukemista</a:t>
            </a:r>
          </a:p>
          <a:p>
            <a:pPr marL="171450" indent="-171450">
              <a:buFontTx/>
              <a:buChar char="-"/>
            </a:pPr>
            <a:r>
              <a:rPr lang="fi-FI" dirty="0"/>
              <a:t>Ohjeistukseen tarpeita?</a:t>
            </a:r>
          </a:p>
          <a:p>
            <a:pPr marL="171450" indent="-171450">
              <a:buFontTx/>
              <a:buChar char="-"/>
            </a:pPr>
            <a:r>
              <a:rPr lang="fi-FI" dirty="0"/>
              <a:t>Teknistä kehittämistä</a:t>
            </a:r>
          </a:p>
          <a:p>
            <a:pPr marL="171450" indent="-171450">
              <a:buFontTx/>
              <a:buChar char="-"/>
            </a:pPr>
            <a:r>
              <a:rPr lang="fi-FI" dirty="0"/>
              <a:t>Koosteita tekoälyllä</a:t>
            </a:r>
          </a:p>
          <a:p>
            <a:pPr marL="171450" indent="-171450">
              <a:buFontTx/>
              <a:buChar char="-"/>
            </a:pPr>
            <a:r>
              <a:rPr lang="fi-FI" dirty="0"/>
              <a:t>Miten hyödynnämme vaikuttavuuden</a:t>
            </a:r>
            <a:r>
              <a:rPr lang="fi-FI" baseline="0" dirty="0"/>
              <a:t> viestinnässä?</a:t>
            </a:r>
            <a:endParaRPr lang="fi-FI" dirty="0"/>
          </a:p>
          <a:p>
            <a:pPr marL="0" indent="0">
              <a:spcBef>
                <a:spcPts val="372"/>
              </a:spcBef>
            </a:pPr>
            <a:endParaRPr dirty="0"/>
          </a:p>
        </p:txBody>
      </p:sp>
      <p:sp>
        <p:nvSpPr>
          <p:cNvPr id="346" name="Google Shape;3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8028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15:notes"/>
          <p:cNvSpPr txBox="1">
            <a:spLocks noGrp="1"/>
          </p:cNvSpPr>
          <p:nvPr>
            <p:ph type="body" idx="1"/>
          </p:nvPr>
        </p:nvSpPr>
        <p:spPr>
          <a:xfrm>
            <a:off x="709930" y="4924989"/>
            <a:ext cx="5679440" cy="402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15" tIns="47194" rIns="94415" bIns="471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fi-FI"/>
              <a:t>Aikataulua</a:t>
            </a:r>
            <a:endParaRPr/>
          </a:p>
          <a:p>
            <a:pPr marL="0" indent="0">
              <a:spcBef>
                <a:spcPts val="372"/>
              </a:spcBef>
            </a:pPr>
            <a:endParaRPr/>
          </a:p>
        </p:txBody>
      </p:sp>
      <p:sp>
        <p:nvSpPr>
          <p:cNvPr id="497" name="Google Shape;497;p15:notes"/>
          <p:cNvSpPr txBox="1">
            <a:spLocks noGrp="1"/>
          </p:cNvSpPr>
          <p:nvPr>
            <p:ph type="sldNum" idx="12"/>
          </p:nvPr>
        </p:nvSpPr>
        <p:spPr>
          <a:xfrm>
            <a:off x="4021294" y="9720673"/>
            <a:ext cx="3076363" cy="5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15" tIns="47194" rIns="94415" bIns="47194" anchor="b" anchorCtr="0">
            <a:noAutofit/>
          </a:bodyPr>
          <a:lstStyle/>
          <a:p>
            <a:pPr algn="r"/>
            <a:fld id="{00000000-1234-1234-1234-123412341234}" type="slidenum">
              <a:rPr lang="fi-FI"/>
              <a:pPr algn="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417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emf"/><Relationship Id="rId7" Type="http://schemas.openxmlformats.org/officeDocument/2006/relationships/image" Target="../media/image14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15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9.emf"/><Relationship Id="rId4" Type="http://schemas.openxmlformats.org/officeDocument/2006/relationships/image" Target="../media/image23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- Vihreä">
  <p:cSld name="Kansi - Vihreä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7"/>
          <p:cNvSpPr/>
          <p:nvPr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7"/>
          <p:cNvSpPr txBox="1">
            <a:spLocks noGrp="1"/>
          </p:cNvSpPr>
          <p:nvPr>
            <p:ph type="ctrTitle"/>
          </p:nvPr>
        </p:nvSpPr>
        <p:spPr>
          <a:xfrm>
            <a:off x="5718930" y="2081784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7"/>
          <p:cNvSpPr txBox="1">
            <a:spLocks noGrp="1"/>
          </p:cNvSpPr>
          <p:nvPr>
            <p:ph type="subTitle" idx="1"/>
          </p:nvPr>
        </p:nvSpPr>
        <p:spPr>
          <a:xfrm>
            <a:off x="5718930" y="3576898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0" name="Google Shape;30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9691" y="3633452"/>
            <a:ext cx="4368154" cy="2334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4059" y="760089"/>
            <a:ext cx="931880" cy="59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122" y="1191893"/>
            <a:ext cx="1313816" cy="1242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1183" y="685612"/>
            <a:ext cx="1118719" cy="723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12027" y="5964491"/>
            <a:ext cx="1370933" cy="65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7" descr="A picture containing char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93472" y="5964491"/>
            <a:ext cx="662792" cy="651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- 21">
  <p:cSld name="2 - 2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- 5">
  <p:cSld name="2 - 5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/>
          <p:nvPr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rgbClr val="FDE8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1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- 2">
  <p:cSld name="1_2 - 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/>
          <p:nvPr/>
        </p:nvSpPr>
        <p:spPr>
          <a:xfrm>
            <a:off x="322728" y="322730"/>
            <a:ext cx="7772403" cy="5341103"/>
          </a:xfrm>
          <a:prstGeom prst="rect">
            <a:avLst/>
          </a:prstGeom>
          <a:solidFill>
            <a:srgbClr val="BFE4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660494" y="1852245"/>
            <a:ext cx="7040786" cy="33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2"/>
          </p:nvPr>
        </p:nvSpPr>
        <p:spPr>
          <a:xfrm>
            <a:off x="8431309" y="322728"/>
            <a:ext cx="3437963" cy="534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- 3">
  <p:cSld name="1_2 -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/>
          <p:nvPr/>
        </p:nvSpPr>
        <p:spPr>
          <a:xfrm>
            <a:off x="322728" y="322730"/>
            <a:ext cx="7772403" cy="5341104"/>
          </a:xfrm>
          <a:prstGeom prst="rect">
            <a:avLst/>
          </a:prstGeom>
          <a:solidFill>
            <a:srgbClr val="C2DF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1"/>
          </p:nvPr>
        </p:nvSpPr>
        <p:spPr>
          <a:xfrm>
            <a:off x="660494" y="1852245"/>
            <a:ext cx="7040786" cy="33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2"/>
          </p:nvPr>
        </p:nvSpPr>
        <p:spPr>
          <a:xfrm>
            <a:off x="8431309" y="322728"/>
            <a:ext cx="3437963" cy="534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- 5">
  <p:cSld name="1_2 - 5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/>
          <p:nvPr/>
        </p:nvSpPr>
        <p:spPr>
          <a:xfrm>
            <a:off x="322728" y="322730"/>
            <a:ext cx="7772403" cy="5341104"/>
          </a:xfrm>
          <a:prstGeom prst="rect">
            <a:avLst/>
          </a:prstGeom>
          <a:solidFill>
            <a:srgbClr val="FDE8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660494" y="1852245"/>
            <a:ext cx="7040786" cy="33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2"/>
          </p:nvPr>
        </p:nvSpPr>
        <p:spPr>
          <a:xfrm>
            <a:off x="8431309" y="322728"/>
            <a:ext cx="3437963" cy="534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- 7">
  <p:cSld name="2 - 7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body" idx="1"/>
          </p:nvPr>
        </p:nvSpPr>
        <p:spPr>
          <a:xfrm>
            <a:off x="839788" y="1926772"/>
            <a:ext cx="3932237" cy="375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2"/>
          </p:nvPr>
        </p:nvSpPr>
        <p:spPr>
          <a:xfrm>
            <a:off x="6104967" y="251807"/>
            <a:ext cx="5835034" cy="543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- 9">
  <p:cSld name="2 - 9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body" idx="1"/>
          </p:nvPr>
        </p:nvSpPr>
        <p:spPr>
          <a:xfrm>
            <a:off x="6829698" y="2021163"/>
            <a:ext cx="4356652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body" idx="2"/>
          </p:nvPr>
        </p:nvSpPr>
        <p:spPr>
          <a:xfrm>
            <a:off x="269931" y="251806"/>
            <a:ext cx="5835034" cy="5430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- 12">
  <p:cSld name="2 - 12">
    <p:bg>
      <p:bgPr>
        <a:solidFill>
          <a:srgbClr val="FAF0DD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8"/>
          <p:cNvSpPr txBox="1">
            <a:spLocks noGrp="1"/>
          </p:cNvSpPr>
          <p:nvPr>
            <p:ph type="body" idx="1"/>
          </p:nvPr>
        </p:nvSpPr>
        <p:spPr>
          <a:xfrm>
            <a:off x="838200" y="2021164"/>
            <a:ext cx="10632439" cy="35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- 18">
  <p:cSld name="2 - 18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4"/>
          <p:cNvSpPr txBox="1">
            <a:spLocks noGrp="1"/>
          </p:cNvSpPr>
          <p:nvPr>
            <p:ph type="body" idx="1"/>
          </p:nvPr>
        </p:nvSpPr>
        <p:spPr>
          <a:xfrm>
            <a:off x="838201" y="2021163"/>
            <a:ext cx="532746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44"/>
          <p:cNvSpPr txBox="1">
            <a:spLocks noGrp="1"/>
          </p:cNvSpPr>
          <p:nvPr>
            <p:ph type="body" idx="2"/>
          </p:nvPr>
        </p:nvSpPr>
        <p:spPr>
          <a:xfrm>
            <a:off x="6446521" y="2021163"/>
            <a:ext cx="532746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- 20">
  <p:cSld name="2 - 20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6"/>
          <p:cNvSpPr txBox="1">
            <a:spLocks noGrp="1"/>
          </p:cNvSpPr>
          <p:nvPr>
            <p:ph type="body" idx="1"/>
          </p:nvPr>
        </p:nvSpPr>
        <p:spPr>
          <a:xfrm>
            <a:off x="838201" y="2021163"/>
            <a:ext cx="532746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46"/>
          <p:cNvSpPr txBox="1">
            <a:spLocks noGrp="1"/>
          </p:cNvSpPr>
          <p:nvPr>
            <p:ph type="body" idx="2"/>
          </p:nvPr>
        </p:nvSpPr>
        <p:spPr>
          <a:xfrm>
            <a:off x="6446521" y="2021163"/>
            <a:ext cx="532746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- Sininen">
  <p:cSld name="Kansi - Sinine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8"/>
          <p:cNvSpPr/>
          <p:nvPr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716" y="782520"/>
            <a:ext cx="3726518" cy="435729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8"/>
          <p:cNvSpPr txBox="1">
            <a:spLocks noGrp="1"/>
          </p:cNvSpPr>
          <p:nvPr>
            <p:ph type="ctrTitle"/>
          </p:nvPr>
        </p:nvSpPr>
        <p:spPr>
          <a:xfrm>
            <a:off x="5718930" y="2081784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8"/>
          <p:cNvSpPr txBox="1">
            <a:spLocks noGrp="1"/>
          </p:cNvSpPr>
          <p:nvPr>
            <p:ph type="subTitle" idx="1"/>
          </p:nvPr>
        </p:nvSpPr>
        <p:spPr>
          <a:xfrm>
            <a:off x="5718930" y="3576898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1" name="Google Shape;4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2027" y="5964491"/>
            <a:ext cx="1370933" cy="65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8" descr="A picture containing ch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93472" y="5964491"/>
            <a:ext cx="662792" cy="651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- 11">
  <p:cSld name="2 - 11">
    <p:bg>
      <p:bgPr>
        <a:solidFill>
          <a:srgbClr val="DFF1E6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>
            <a:spLocks noGrp="1"/>
          </p:cNvSpPr>
          <p:nvPr>
            <p:ph type="body" idx="1"/>
          </p:nvPr>
        </p:nvSpPr>
        <p:spPr>
          <a:xfrm>
            <a:off x="838200" y="2021164"/>
            <a:ext cx="10632439" cy="35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7"/>
          <p:cNvSpPr txBox="1"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344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- Vaaleanpunainen">
  <p:cSld name="Kansi - Vaaleanpunaine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0"/>
          <p:cNvSpPr/>
          <p:nvPr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6061" y="1403457"/>
            <a:ext cx="3634878" cy="35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0"/>
          <p:cNvSpPr txBox="1">
            <a:spLocks noGrp="1"/>
          </p:cNvSpPr>
          <p:nvPr>
            <p:ph type="ctrTitle"/>
          </p:nvPr>
        </p:nvSpPr>
        <p:spPr>
          <a:xfrm>
            <a:off x="5718930" y="2081784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0"/>
          <p:cNvSpPr txBox="1">
            <a:spLocks noGrp="1"/>
          </p:cNvSpPr>
          <p:nvPr>
            <p:ph type="subTitle" idx="1"/>
          </p:nvPr>
        </p:nvSpPr>
        <p:spPr>
          <a:xfrm>
            <a:off x="5718930" y="3576898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5" name="Google Shape;5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2027" y="5964491"/>
            <a:ext cx="1370933" cy="65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0" descr="A picture containing ch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93472" y="5964491"/>
            <a:ext cx="662792" cy="65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49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97681F5D-E65F-4399-9EB8-67892D07D008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7985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081784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57689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DE24D-CDD8-A451-8397-A0E2C7DE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691" y="3633452"/>
            <a:ext cx="4368154" cy="233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0F804-B9A9-5DDB-6957-3EB97E946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059" y="760089"/>
            <a:ext cx="931880" cy="59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4D529-FDB4-2157-B7B0-E76B72C34F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122" y="1191893"/>
            <a:ext cx="1313816" cy="124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3B5CFA-764F-0D4B-6882-65032F2BEC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1183" y="685612"/>
            <a:ext cx="1118719" cy="7238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3539CA-D656-73D6-CBD8-7E15EE3A625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E0B9C84D-07C8-EC37-13AA-C0ADFB9DA91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22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92FE04-D190-D068-40B5-DF33AFECA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782520"/>
            <a:ext cx="3726518" cy="435729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59C1DA-9264-9F2E-A544-82A3ADE3F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081784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B1B9029-EDC6-F837-4120-D8F794F94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57689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A0D1F-2910-0DCB-671A-CFF15034DF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08EA182D-C3EF-ED4D-FB5F-6E54AE8616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62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6D2B05-F817-DAB8-E0A8-905FC4ECF7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1439985"/>
            <a:ext cx="4572871" cy="44362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288253-84BA-83FA-1CF9-87B733BCB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081784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6836FC-DEAC-64D2-FD3B-E6306B851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57689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9200E-DF3E-87C9-5412-03D950CA46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119BE11F-8492-6246-5B2E-B8D11EAAD7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23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7214C-661C-4E0D-3CC8-94B1423C7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61" y="1403457"/>
            <a:ext cx="3634878" cy="35456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A6B98F7-D5EC-DBA3-B156-1FBB4CDD2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081784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4A9D40-7867-5395-1E4F-B6FCC1A28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57689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93091-EDC4-3864-DE9E-8CFAA34EA3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90198700-52BF-3662-3A68-5292DDE824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08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FAA95-09D7-2412-3C72-04FFC3085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8352" y="1120334"/>
            <a:ext cx="2117383" cy="45457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04B8ABF-657A-0F91-2EB1-980400E1D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081784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425AA4E-43C2-7C5A-7E01-568C6FF48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57689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DEF06-723A-4D7B-17FB-07CDF50694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5F202E80-99C3-29D4-D67C-C6F9F3193D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21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16BD0-F41E-FBB0-AC9B-8791CE269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68828" y="1104405"/>
            <a:ext cx="4477882" cy="50345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326FA1E-1BE8-9BDD-44EE-CF5FE0735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081784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E58CF1B-7B31-7E84-8DF6-8E7FD0B43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57689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749ED-5381-B7B9-817D-DC609BCDA9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C9B590E6-A956-F320-C340-D0310216FC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67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1879904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37501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513C4C31-FA94-D112-ABF9-B2E37E4546A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47969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D0467-A0D1-B34C-DD2E-6791FAB261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B145EF31-A63E-16C9-736F-15451FF7C7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66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- Vaaleanpunainen">
  <p:cSld name="Kansi - Vaaleanpunaine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0"/>
          <p:cNvSpPr/>
          <p:nvPr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6061" y="1403457"/>
            <a:ext cx="3634878" cy="35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0"/>
          <p:cNvSpPr txBox="1">
            <a:spLocks noGrp="1"/>
          </p:cNvSpPr>
          <p:nvPr>
            <p:ph type="ctrTitle"/>
          </p:nvPr>
        </p:nvSpPr>
        <p:spPr>
          <a:xfrm>
            <a:off x="5718930" y="2081784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0"/>
          <p:cNvSpPr txBox="1">
            <a:spLocks noGrp="1"/>
          </p:cNvSpPr>
          <p:nvPr>
            <p:ph type="subTitle" idx="1"/>
          </p:nvPr>
        </p:nvSpPr>
        <p:spPr>
          <a:xfrm>
            <a:off x="5718930" y="3576898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5" name="Google Shape;5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2027" y="5964491"/>
            <a:ext cx="1370933" cy="65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0" descr="A picture containing ch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93472" y="5964491"/>
            <a:ext cx="662792" cy="651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83C05E-F9DF-6862-F9B4-D172AE548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1879904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D9096C3-7C62-B7E7-A66A-124406824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37501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6EC40312-3044-8108-0C5D-3CEAE961E45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47969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A9D059-3667-AE7B-E20E-1AC5E4BABC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680093A8-905D-0126-683F-832E92E14C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38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1381A0-DAD7-C956-EF8B-832AC5EEB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1879904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7A2C965-AEC6-51FC-4803-50DC21BA3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37501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1824C99D-C8BD-C8BA-735C-C4FB72CB090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47969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430A1C-D79D-EFB9-51D3-8F6E39B69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C27EF4B5-D7AC-AF74-3C4C-2D65AFF629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59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029B5F-EF2A-DEF1-074D-4262B11D2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1879904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3A58593-4C1C-9865-DDE8-DB654A4F9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37501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22B7FC29-FA05-9E35-9392-2B35819EDC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47969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07B99A-F4B0-4869-A7FE-C8AD5F1E4B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932F57F3-2463-5A57-3F94-563291AF38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83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409875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FB1B8-927F-F127-ECC1-C5AA85D3F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632" y="3658856"/>
            <a:ext cx="2288002" cy="200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9422" y="11864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312" y="1763034"/>
            <a:ext cx="931880" cy="59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ACA3E3-6F5B-728F-1CC8-EA2498720A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244" y="3655819"/>
            <a:ext cx="1333896" cy="200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076F0-97CC-C013-9838-52D3E59FE8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62867" y="4273097"/>
            <a:ext cx="922377" cy="1383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9081" y="1107470"/>
            <a:ext cx="771954" cy="499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94E3DF-64F4-D933-DD0D-FBBCC9FB34EC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2162160-C6D6-FEE7-EB38-764188EC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130632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E9FAB06-579E-997C-D507-3C7DE96A6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598380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C2323-D7F4-B17F-ADFF-E682DAC9596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71F5D65B-755F-ED32-18BC-95CFB7C22A4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57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419329"/>
          </a:xfrm>
          <a:prstGeom prst="rect">
            <a:avLst/>
          </a:prstGeom>
          <a:solidFill>
            <a:srgbClr val="EEC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47650-839D-64FC-8B9B-16DF3BE46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1775" y="251505"/>
            <a:ext cx="3068225" cy="2848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DD096-AB7B-F0B2-4D84-F219EAC2C9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98" y="2643562"/>
            <a:ext cx="4833085" cy="3027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13EA2-3299-D5A3-15C6-76FA66974104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E9D9F1-494A-A70E-B223-998553D52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130632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9CCE22C-479F-EB50-6F80-641EDF095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598380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F5489-6506-3658-A881-9F125159A7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C2580753-D0A7-4092-2ADD-3AACCAD1B1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75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409875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CBC66-CA1A-6D97-EBAF-C1076AC49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998" y="1978072"/>
            <a:ext cx="2667350" cy="3683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98F48-458A-A5A8-9EE2-10C62B0D57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8492" y="1801504"/>
            <a:ext cx="2211508" cy="2444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E5FB9-C997-0B21-B639-A4320B75F8E1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A562E99-53E4-16B6-FD55-B5BE240A7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130632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A46AC39-20E4-8177-AB4D-7CE656507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598380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5E41AB-C377-B1A4-0414-5A58CCDB95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983B2240-D760-E7C3-6641-1937BF39B0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86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409875"/>
          </a:xfrm>
          <a:prstGeom prst="rect">
            <a:avLst/>
          </a:prstGeom>
          <a:solidFill>
            <a:srgbClr val="FA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A6207-5E81-F1A0-6B3E-F89F3B56D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912" y="4207579"/>
            <a:ext cx="2849355" cy="152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610E5-A200-A1BA-A4EC-C15DEB10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0806" y="3976680"/>
            <a:ext cx="959123" cy="1687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6D852-2BC4-0F33-FF1B-E51262F71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3889" y="3631866"/>
            <a:ext cx="1155137" cy="2032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E3957-660C-DC7A-618D-EFAE302208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004" y="2027774"/>
            <a:ext cx="1202045" cy="770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D7284E-9009-94FE-E4C6-A86089410B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51" y="1205856"/>
            <a:ext cx="2343386" cy="2005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45D0E-524D-A8FD-C2A4-0912C93EB6FA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CBBD38-2BF7-D50B-D5A2-2942601B3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130632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3F44AFC-14D4-C578-B130-2A1CEBA45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598380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40E7BE-46C0-0B9B-22E4-E2ABAD5993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A2A97704-649B-971D-E5CD-7856DBA572F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76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409875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9504" y="935851"/>
            <a:ext cx="931880" cy="597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CE9531-13F5-CE7A-AB63-D35F6183F5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15924" y="1998362"/>
            <a:ext cx="1706473" cy="3663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6C7433-4F2F-85A1-36D1-705393735D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3372" y="3703525"/>
            <a:ext cx="771954" cy="499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FA486-D675-63E2-B1E4-BC44281B4540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1AE735-8945-C2A5-29C9-40AF43FE2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130632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0258E57-2F91-4A98-A6BC-E33948C7B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598380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B5E111-1089-D646-1C36-04BBA135CB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EB37CB94-29EB-9FBA-925B-F4F530FE944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95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409875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7ECFC-97EC-54E9-185A-D18DF274E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86BB6-53EA-FCE3-1767-AE3769891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312" y="2063366"/>
            <a:ext cx="931880" cy="597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9A5BB-D99E-D6AC-37DE-C8CAB0EE53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1712B-0295-77DE-0519-07B5387C39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21804" y="2327623"/>
            <a:ext cx="3266352" cy="3672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6B4F7-7BE6-8BA3-C2C5-522F5472CAED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A25320-92B5-FF18-17FD-EFA0A8166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130632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0FBD218-BFCC-5A12-0E6A-F494DB556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598380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5859D8-87CF-0DA3-DB01-8BAC2BC2A6F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12027" y="5964491"/>
            <a:ext cx="1370933" cy="651193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CA70A6BD-ED2C-4CA8-3B69-F1D79FA70A1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93472" y="5964491"/>
            <a:ext cx="662792" cy="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54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593C4-8031-9BC9-7A08-9B0505125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9827" y="2140666"/>
            <a:ext cx="2878768" cy="4717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4CE815-E2E4-4CB3-8734-9D701EF05A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3458" y="2327702"/>
            <a:ext cx="2318523" cy="1101298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D223D3C5-650B-576E-2C69-0110FD4AA5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57119" y="2327702"/>
            <a:ext cx="1120914" cy="11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7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Kansi - Sininen">
  <p:cSld name="2_Kansi - Sinine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4"/>
          <p:cNvSpPr/>
          <p:nvPr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4"/>
          <p:cNvSpPr txBox="1">
            <a:spLocks noGrp="1"/>
          </p:cNvSpPr>
          <p:nvPr>
            <p:ph type="ctrTitle"/>
          </p:nvPr>
        </p:nvSpPr>
        <p:spPr>
          <a:xfrm>
            <a:off x="5718930" y="1879904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4"/>
          <p:cNvSpPr txBox="1">
            <a:spLocks noGrp="1"/>
          </p:cNvSpPr>
          <p:nvPr>
            <p:ph type="subTitle" idx="1"/>
          </p:nvPr>
        </p:nvSpPr>
        <p:spPr>
          <a:xfrm>
            <a:off x="5718930" y="3375018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54"/>
          <p:cNvSpPr txBox="1">
            <a:spLocks noGrp="1"/>
          </p:cNvSpPr>
          <p:nvPr>
            <p:ph type="body" idx="2"/>
          </p:nvPr>
        </p:nvSpPr>
        <p:spPr>
          <a:xfrm>
            <a:off x="541865" y="535050"/>
            <a:ext cx="4817535" cy="479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3" name="Google Shape;83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2027" y="5964491"/>
            <a:ext cx="1370933" cy="65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54" descr="A picture containing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3472" y="5964491"/>
            <a:ext cx="662792" cy="651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13252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85A38-BDB2-E590-7C48-46A4C47EE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85" y="1563756"/>
            <a:ext cx="3832652" cy="5307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6EE19F-CF05-1CBC-F367-A51E604F90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3458" y="2327702"/>
            <a:ext cx="2318523" cy="1101298"/>
          </a:xfrm>
          <a:prstGeom prst="rect">
            <a:avLst/>
          </a:prstGeom>
        </p:spPr>
      </p:pic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FD4E324A-E108-9467-9AFA-D5C33BCC08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57119" y="2327702"/>
            <a:ext cx="1120914" cy="11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ansi - Keltainen">
  <p:cSld name="1_Kansi - Keltaine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5"/>
          <p:cNvSpPr/>
          <p:nvPr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5"/>
          <p:cNvSpPr txBox="1">
            <a:spLocks noGrp="1"/>
          </p:cNvSpPr>
          <p:nvPr>
            <p:ph type="ctrTitle"/>
          </p:nvPr>
        </p:nvSpPr>
        <p:spPr>
          <a:xfrm>
            <a:off x="5718930" y="1879904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5"/>
          <p:cNvSpPr txBox="1">
            <a:spLocks noGrp="1"/>
          </p:cNvSpPr>
          <p:nvPr>
            <p:ph type="subTitle" idx="1"/>
          </p:nvPr>
        </p:nvSpPr>
        <p:spPr>
          <a:xfrm>
            <a:off x="5718930" y="3375018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p55"/>
          <p:cNvSpPr txBox="1">
            <a:spLocks noGrp="1"/>
          </p:cNvSpPr>
          <p:nvPr>
            <p:ph type="body" idx="2"/>
          </p:nvPr>
        </p:nvSpPr>
        <p:spPr>
          <a:xfrm>
            <a:off x="541865" y="535050"/>
            <a:ext cx="4817535" cy="479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2027" y="5964491"/>
            <a:ext cx="1370933" cy="65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55" descr="A picture containing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3472" y="5964491"/>
            <a:ext cx="662792" cy="651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ansi - Vaaleanpunainen">
  <p:cSld name="1_Kansi - Vaaleanpunaine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6"/>
          <p:cNvSpPr/>
          <p:nvPr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6"/>
          <p:cNvSpPr txBox="1">
            <a:spLocks noGrp="1"/>
          </p:cNvSpPr>
          <p:nvPr>
            <p:ph type="ctrTitle"/>
          </p:nvPr>
        </p:nvSpPr>
        <p:spPr>
          <a:xfrm>
            <a:off x="5718930" y="1879904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6"/>
          <p:cNvSpPr txBox="1">
            <a:spLocks noGrp="1"/>
          </p:cNvSpPr>
          <p:nvPr>
            <p:ph type="subTitle" idx="1"/>
          </p:nvPr>
        </p:nvSpPr>
        <p:spPr>
          <a:xfrm>
            <a:off x="5718930" y="3375018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56"/>
          <p:cNvSpPr txBox="1">
            <a:spLocks noGrp="1"/>
          </p:cNvSpPr>
          <p:nvPr>
            <p:ph type="body" idx="2"/>
          </p:nvPr>
        </p:nvSpPr>
        <p:spPr>
          <a:xfrm>
            <a:off x="541865" y="535050"/>
            <a:ext cx="4817535" cy="479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2027" y="5964491"/>
            <a:ext cx="1370933" cy="65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6" descr="A picture containing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3472" y="5964491"/>
            <a:ext cx="662792" cy="651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kalvo - 1">
  <p:cSld name="Loppukalvo -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0D7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99827" y="2140666"/>
            <a:ext cx="2878768" cy="471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3458" y="2327702"/>
            <a:ext cx="2318523" cy="110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2" descr="A picture containing ch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7119" y="2327702"/>
            <a:ext cx="1120914" cy="1101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- 10">
  <p:cSld name="2 - 10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1"/>
          </p:nvPr>
        </p:nvSpPr>
        <p:spPr>
          <a:xfrm>
            <a:off x="838201" y="2021163"/>
            <a:ext cx="831450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6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- 10">
  <p:cSld name="2 - 10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1"/>
          </p:nvPr>
        </p:nvSpPr>
        <p:spPr>
          <a:xfrm>
            <a:off x="838201" y="2021163"/>
            <a:ext cx="831450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  <a:defRPr sz="3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8" r:id="rId4"/>
    <p:sldLayoutId id="2147483659" r:id="rId5"/>
    <p:sldLayoutId id="2147483660" r:id="rId6"/>
    <p:sldLayoutId id="2147483666" r:id="rId7"/>
    <p:sldLayoutId id="214748374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  <a:defRPr sz="3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0"/>
          <p:cNvSpPr txBox="1"/>
          <p:nvPr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1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1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5" name="Google Shape;165;p2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612027" y="5964491"/>
            <a:ext cx="1370933" cy="65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 descr="A picture containing chart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293472" y="5964491"/>
            <a:ext cx="662792" cy="65119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6" r:id="rId3"/>
    <p:sldLayoutId id="2147483677" r:id="rId4"/>
    <p:sldLayoutId id="2147483678" r:id="rId5"/>
    <p:sldLayoutId id="2147483680" r:id="rId6"/>
    <p:sldLayoutId id="2147483681" r:id="rId7"/>
    <p:sldLayoutId id="2147483682" r:id="rId8"/>
    <p:sldLayoutId id="2147483684" r:id="rId9"/>
    <p:sldLayoutId id="2147483690" r:id="rId10"/>
    <p:sldLayoutId id="2147483692" r:id="rId11"/>
    <p:sldLayoutId id="2147483738" r:id="rId12"/>
    <p:sldLayoutId id="2147483744" r:id="rId13"/>
    <p:sldLayoutId id="21474837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3272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30359D-5B9B-88F8-AF24-80EAADAFA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4000" dirty="0"/>
              <a:t>Vaikuttavuustyön tilannekatsaus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3AF34C1-3EA9-7077-2984-FC89460D9B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sz="1600" dirty="0"/>
              <a:t>Leader-päivä 12.11.2024</a:t>
            </a:r>
          </a:p>
          <a:p>
            <a:r>
              <a:rPr lang="fi-FI" sz="1600" dirty="0"/>
              <a:t>Kaisa Eerola, Juha-Matti Markkola, Laura Jänis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0206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Hankkeet maaseututyypeittäin luokiteltuna (</a:t>
            </a:r>
            <a:r>
              <a:rPr lang="fi-FI" dirty="0" err="1"/>
              <a:t>yht</a:t>
            </a:r>
            <a:r>
              <a:rPr lang="fi-FI" dirty="0"/>
              <a:t> 2 398 kpl)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60493" y="1852245"/>
            <a:ext cx="4839354" cy="3384773"/>
          </a:xfrm>
        </p:spPr>
        <p:txBody>
          <a:bodyPr>
            <a:normAutofit fontScale="85000" lnSpcReduction="20000"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fi-FI" sz="2000" dirty="0"/>
              <a:t>Ydinmaaseutu 873 kpl (ml. paikalliskeskukset 189)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fi-FI" sz="2000" dirty="0"/>
              <a:t>Harvaan asuttu maaseutu 578 kpl (ml. paikalliskeskukset 38)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fi-FI" sz="2000" dirty="0"/>
              <a:t>Kaupungin läheinen maaseutu 476 kpl (ml. paikalliskeskukset 196)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fi-FI" sz="2000" dirty="0"/>
              <a:t>Kaupungin kehysalue 263 kpl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fi-FI" sz="2000" dirty="0"/>
              <a:t>Ulompi kaupunkialue 170 kpl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fi-FI" sz="2000" dirty="0"/>
              <a:t>Sisempi kaupunkialue 38 kpl</a:t>
            </a:r>
          </a:p>
          <a:p>
            <a:pPr marL="228600" indent="0"/>
            <a:endParaRPr lang="fi-FI" sz="2000" dirty="0"/>
          </a:p>
          <a:p>
            <a:pPr marL="228600" indent="0"/>
            <a:r>
              <a:rPr lang="fi-FI" sz="2000" dirty="0"/>
              <a:t>Tukialueet: I tukialue 1110, II tukialue 232, III tukialue 1041 (</a:t>
            </a:r>
            <a:r>
              <a:rPr lang="fi-FI" sz="2000" dirty="0" err="1"/>
              <a:t>yht</a:t>
            </a:r>
            <a:r>
              <a:rPr lang="fi-FI" sz="2000" dirty="0"/>
              <a:t> 2383)</a:t>
            </a:r>
          </a:p>
          <a:p>
            <a:pPr marL="514350" indent="-285750">
              <a:buFontTx/>
              <a:buChar char="-"/>
            </a:pPr>
            <a:endParaRPr lang="fi-FI" dirty="0"/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1CA5919A-53B6-EC27-3F03-DF5233B1DB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344000"/>
              </p:ext>
            </p:extLst>
          </p:nvPr>
        </p:nvGraphicFramePr>
        <p:xfrm>
          <a:off x="5213574" y="485672"/>
          <a:ext cx="738632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0887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87AEC07-0BAF-0650-A670-3C09AB5AF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1164"/>
            <a:ext cx="10632439" cy="3560240"/>
          </a:xfrm>
        </p:spPr>
        <p:txBody>
          <a:bodyPr>
            <a:normAutofit fontScale="92500"/>
          </a:bodyPr>
          <a:lstStyle/>
          <a:p>
            <a:r>
              <a:rPr lang="fi-FI" dirty="0"/>
              <a:t>Talkootyötuntien määrä: 356 000</a:t>
            </a:r>
          </a:p>
          <a:p>
            <a:r>
              <a:rPr lang="fi-FI" dirty="0"/>
              <a:t>Tiedonvälityksestä hyötyvien henkilöiden lukumäärä: 2 000 000</a:t>
            </a:r>
          </a:p>
          <a:p>
            <a:r>
              <a:rPr lang="fi-FI" dirty="0"/>
              <a:t>Työpaikat: 1 800 </a:t>
            </a:r>
          </a:p>
          <a:p>
            <a:r>
              <a:rPr lang="fi-FI" dirty="0"/>
              <a:t>Ympäristö- tai ilmastotehokkuutta koskevasta tiedonvälityksestä hyötyvien lukumäärä 56 000</a:t>
            </a:r>
          </a:p>
          <a:p>
            <a:r>
              <a:rPr lang="fi-FI" dirty="0"/>
              <a:t>Sosiaalisen osallisuuden hankkeiden piiriin kuuluvien henkilöiden lukumäärä</a:t>
            </a:r>
          </a:p>
          <a:p>
            <a:pPr lvl="1"/>
            <a:r>
              <a:rPr lang="fi-FI" dirty="0"/>
              <a:t>Ikääntyvä väestö 63 000</a:t>
            </a:r>
          </a:p>
          <a:p>
            <a:pPr lvl="1"/>
            <a:r>
              <a:rPr lang="fi-FI" dirty="0"/>
              <a:t>Maahanmuuttajat ja pakolaiset 8 900</a:t>
            </a:r>
          </a:p>
          <a:p>
            <a:pPr lvl="1"/>
            <a:r>
              <a:rPr lang="fi-FI" dirty="0"/>
              <a:t>Naiset 89 000</a:t>
            </a:r>
          </a:p>
          <a:p>
            <a:pPr lvl="1"/>
            <a:r>
              <a:rPr lang="fi-FI" dirty="0"/>
              <a:t>Nuoret 121 000</a:t>
            </a:r>
          </a:p>
          <a:p>
            <a:pPr lvl="1"/>
            <a:r>
              <a:rPr lang="fi-FI" dirty="0"/>
              <a:t>Muut vähemmistöt 29 000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E5D490-8B07-7598-FF7C-CC676BB5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Hyväksytyillä hankkeilla tavoitellaan mm. </a:t>
            </a:r>
          </a:p>
        </p:txBody>
      </p:sp>
    </p:spTree>
    <p:extLst>
      <p:ext uri="{BB962C8B-B14F-4D97-AF65-F5344CB8AC3E}">
        <p14:creationId xmlns:p14="http://schemas.microsoft.com/office/powerpoint/2010/main" val="107201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87AEC07-0BAF-0650-A670-3C09AB5AF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1125"/>
            <a:ext cx="10632439" cy="4200279"/>
          </a:xfrm>
        </p:spPr>
        <p:txBody>
          <a:bodyPr>
            <a:normAutofit/>
          </a:bodyPr>
          <a:lstStyle/>
          <a:p>
            <a:r>
              <a:rPr lang="fi-FI" dirty="0"/>
              <a:t>Hankkeen ympäristö- ja ilmastotoimet (sekä niihin liittyvät rakennelmat) </a:t>
            </a:r>
          </a:p>
          <a:p>
            <a:pPr lvl="1"/>
            <a:r>
              <a:rPr lang="fi-FI" dirty="0"/>
              <a:t>Energiansäästö, uusiutuvat energiamuodot ja kasvihuonekaasupäästöjen vähentäminen </a:t>
            </a:r>
          </a:p>
          <a:p>
            <a:pPr marL="571500" lvl="1" indent="0">
              <a:buNone/>
            </a:pPr>
            <a:r>
              <a:rPr lang="fi-FI" dirty="0"/>
              <a:t>	14 600</a:t>
            </a:r>
          </a:p>
          <a:p>
            <a:pPr lvl="1"/>
            <a:r>
              <a:rPr lang="fi-FI" dirty="0"/>
              <a:t>Luonnon monimuotoisuuden edistäminen ja maisemanhoito, ml. vieraslajien poisto 1 250</a:t>
            </a:r>
          </a:p>
          <a:p>
            <a:pPr lvl="1"/>
            <a:r>
              <a:rPr lang="fi-FI" dirty="0"/>
              <a:t>Vesistöjen kunnostus ja ravinnekuormituksen vähentäminen, ml. Kosteikot 530</a:t>
            </a:r>
          </a:p>
          <a:p>
            <a:pPr lvl="1"/>
            <a:r>
              <a:rPr lang="fi-FI" dirty="0"/>
              <a:t>Muu ympäristö- ja ilmastotoimi, mikä 2 900</a:t>
            </a:r>
          </a:p>
          <a:p>
            <a:r>
              <a:rPr lang="fi-FI" dirty="0"/>
              <a:t>Uudet ja kunnostetut rakennukset ja rakennelmat</a:t>
            </a:r>
          </a:p>
          <a:p>
            <a:pPr lvl="1"/>
            <a:r>
              <a:rPr lang="fi-FI" dirty="0"/>
              <a:t>Kylätalot ja kokoontumistilat 300</a:t>
            </a:r>
          </a:p>
          <a:p>
            <a:pPr lvl="1"/>
            <a:r>
              <a:rPr lang="fi-FI" dirty="0"/>
              <a:t>Harraste-, retkeily- ja liikuntapaikat 6 400</a:t>
            </a:r>
          </a:p>
          <a:p>
            <a:pPr lvl="1"/>
            <a:r>
              <a:rPr lang="fi-FI" dirty="0"/>
              <a:t>Muu rakennus tai rakennelma, mikä 1 000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0042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4D2557-E689-3A35-EE85-04DBC1CD5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Tukipäätöksellä hyväksytty rahoitus (julkinen tuki + yksityinen rahoitus)</a:t>
            </a:r>
          </a:p>
          <a:p>
            <a:r>
              <a:rPr lang="fi-FI" dirty="0"/>
              <a:t>Leader-ryhmien valintapäivästä 26.1.2023 alkaen</a:t>
            </a:r>
          </a:p>
          <a:p>
            <a:pPr lvl="1"/>
            <a:r>
              <a:rPr lang="fi-FI" dirty="0"/>
              <a:t>Leader-ryhmien keskiarvo 2 461 €/pv</a:t>
            </a:r>
          </a:p>
          <a:p>
            <a:pPr lvl="1"/>
            <a:r>
              <a:rPr lang="fi-FI" dirty="0"/>
              <a:t>Leader-ryhmien mediaani 1 939 €/pv</a:t>
            </a:r>
          </a:p>
          <a:p>
            <a:r>
              <a:rPr lang="fi-FI" dirty="0"/>
              <a:t>Ensimmäisestä tukipäätöksestä 16.11.2023 alkaen</a:t>
            </a:r>
          </a:p>
          <a:p>
            <a:pPr lvl="1"/>
            <a:r>
              <a:rPr lang="fi-FI" dirty="0"/>
              <a:t>Leader-ryhmien keskiarvo 4 590 €/pv</a:t>
            </a:r>
          </a:p>
          <a:p>
            <a:pPr lvl="1"/>
            <a:r>
              <a:rPr lang="fi-FI" dirty="0"/>
              <a:t>Leader-ryhmien mediaani 3 618 €/pv</a:t>
            </a:r>
          </a:p>
          <a:p>
            <a:pPr marL="571500" lvl="1" indent="0">
              <a:buNone/>
            </a:pP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54B4AE8-86A5-4985-D7E4-371D60BF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Paljonko Leader tuo euroja alueelle päivässä? </a:t>
            </a:r>
          </a:p>
        </p:txBody>
      </p:sp>
    </p:spTree>
    <p:extLst>
      <p:ext uri="{BB962C8B-B14F-4D97-AF65-F5344CB8AC3E}">
        <p14:creationId xmlns:p14="http://schemas.microsoft.com/office/powerpoint/2010/main" val="4037936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dirty="0"/>
              <a:t>Hallitusten itsearviointikyselyn tulokset</a:t>
            </a:r>
            <a:endParaRPr lang="fi-FI" sz="2200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6D6A6E20-79E8-83C4-A2F7-3E53FEA0AF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5358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508000" y="254000"/>
            <a:ext cx="116840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r>
              <a:rPr sz="2800" b="1" i="0" u="none" dirty="0">
                <a:latin typeface="Arial" pitchFamily="34" charset="0"/>
              </a:rPr>
              <a:t>Onko </a:t>
            </a:r>
            <a:r>
              <a:rPr sz="2800" b="1" i="0" u="none" dirty="0" err="1">
                <a:latin typeface="Arial" pitchFamily="34" charset="0"/>
              </a:rPr>
              <a:t>hallitustyö</a:t>
            </a:r>
            <a:r>
              <a:rPr sz="2800" b="1" i="0" u="none" dirty="0">
                <a:latin typeface="Arial" pitchFamily="34" charset="0"/>
              </a:rPr>
              <a:t> </a:t>
            </a:r>
            <a:r>
              <a:rPr sz="2800" b="1" i="0" u="none" dirty="0" err="1">
                <a:latin typeface="Arial" pitchFamily="34" charset="0"/>
              </a:rPr>
              <a:t>vastannut</a:t>
            </a:r>
            <a:r>
              <a:rPr sz="2800" b="1" i="0" u="none" dirty="0">
                <a:latin typeface="Arial" pitchFamily="34" charset="0"/>
              </a:rPr>
              <a:t> </a:t>
            </a:r>
            <a:r>
              <a:rPr sz="2800" b="1" i="0" u="none" dirty="0" err="1">
                <a:latin typeface="Arial" pitchFamily="34" charset="0"/>
              </a:rPr>
              <a:t>odotuksiasi</a:t>
            </a:r>
            <a:r>
              <a:rPr sz="2800" b="1" i="0" u="none" dirty="0">
                <a:latin typeface="Arial" pitchFamily="34" charset="0"/>
              </a:rPr>
              <a:t>?</a:t>
            </a:r>
          </a:p>
        </p:txBody>
      </p:sp>
      <p:sp>
        <p:nvSpPr>
          <p:cNvPr id="3" name="New shape"/>
          <p:cNvSpPr/>
          <p:nvPr/>
        </p:nvSpPr>
        <p:spPr>
          <a:xfrm>
            <a:off x="254000" y="688340"/>
            <a:ext cx="11684000" cy="21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algn="l"/>
            <a:r>
              <a:rPr sz="1400" b="0" i="0" u="none">
                <a:solidFill>
                  <a:srgbClr val="333333"/>
                </a:solidFill>
                <a:latin typeface="Arial"/>
              </a:rPr>
              <a:t>Vastaajien määrä: 372</a:t>
            </a:r>
          </a:p>
        </p:txBody>
      </p:sp>
      <p:graphicFrame>
        <p:nvGraphicFramePr>
          <p:cNvPr id="4" name="ChartObject"/>
          <p:cNvGraphicFramePr/>
          <p:nvPr/>
        </p:nvGraphicFramePr>
        <p:xfrm>
          <a:off x="254000" y="1092200"/>
          <a:ext cx="8255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54000" y="254000"/>
            <a:ext cx="116840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r>
              <a:rPr sz="2000" b="1" i="0" u="none" dirty="0" err="1">
                <a:latin typeface="Arial" pitchFamily="34" charset="0"/>
              </a:rPr>
              <a:t>Oletko</a:t>
            </a:r>
            <a:r>
              <a:rPr sz="2000" b="1" i="0" u="none" dirty="0">
                <a:latin typeface="Arial" pitchFamily="34" charset="0"/>
              </a:rPr>
              <a:t> </a:t>
            </a:r>
            <a:r>
              <a:rPr sz="2000" b="1" i="0" u="none" dirty="0" err="1">
                <a:latin typeface="Arial" pitchFamily="34" charset="0"/>
              </a:rPr>
              <a:t>kiinnostunut</a:t>
            </a:r>
            <a:r>
              <a:rPr sz="2000" b="1" i="0" u="none" dirty="0">
                <a:latin typeface="Arial" pitchFamily="34" charset="0"/>
              </a:rPr>
              <a:t> </a:t>
            </a:r>
            <a:r>
              <a:rPr sz="2000" b="1" i="0" u="none" dirty="0" err="1">
                <a:latin typeface="Arial" pitchFamily="34" charset="0"/>
              </a:rPr>
              <a:t>jatkamaan</a:t>
            </a:r>
            <a:r>
              <a:rPr sz="2000" b="1" i="0" u="none" dirty="0">
                <a:latin typeface="Arial" pitchFamily="34" charset="0"/>
              </a:rPr>
              <a:t> </a:t>
            </a:r>
            <a:r>
              <a:rPr sz="2000" b="1" i="0" u="none" dirty="0" err="1">
                <a:latin typeface="Arial" pitchFamily="34" charset="0"/>
              </a:rPr>
              <a:t>työskentelyä</a:t>
            </a:r>
            <a:r>
              <a:rPr sz="2000" b="1" i="0" u="none" dirty="0">
                <a:latin typeface="Arial" pitchFamily="34" charset="0"/>
              </a:rPr>
              <a:t> Leader-</a:t>
            </a:r>
            <a:r>
              <a:rPr sz="2000" b="1" i="0" u="none" dirty="0" err="1">
                <a:latin typeface="Arial" pitchFamily="34" charset="0"/>
              </a:rPr>
              <a:t>hallituksessa</a:t>
            </a:r>
            <a:r>
              <a:rPr sz="2000" b="1" i="0" u="none" dirty="0">
                <a:latin typeface="Arial" pitchFamily="34" charset="0"/>
              </a:rPr>
              <a:t> </a:t>
            </a:r>
            <a:r>
              <a:rPr sz="2000" b="1" i="0" u="none" dirty="0" err="1">
                <a:latin typeface="Arial" pitchFamily="34" charset="0"/>
              </a:rPr>
              <a:t>tulevaisuudessa</a:t>
            </a:r>
            <a:r>
              <a:rPr sz="2000" b="1" i="0" u="none" dirty="0">
                <a:latin typeface="Arial" pitchFamily="34" charset="0"/>
              </a:rPr>
              <a:t>?</a:t>
            </a:r>
          </a:p>
        </p:txBody>
      </p:sp>
      <p:sp>
        <p:nvSpPr>
          <p:cNvPr id="3" name="New shape"/>
          <p:cNvSpPr/>
          <p:nvPr/>
        </p:nvSpPr>
        <p:spPr>
          <a:xfrm>
            <a:off x="254000" y="688340"/>
            <a:ext cx="11684000" cy="21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algn="l"/>
            <a:r>
              <a:rPr sz="1400" b="0" i="0" u="none">
                <a:solidFill>
                  <a:srgbClr val="333333"/>
                </a:solidFill>
                <a:latin typeface="Arial"/>
              </a:rPr>
              <a:t>Vastaajien määrä: 372</a:t>
            </a:r>
          </a:p>
        </p:txBody>
      </p:sp>
      <p:graphicFrame>
        <p:nvGraphicFramePr>
          <p:cNvPr id="4" name="ChartObject"/>
          <p:cNvGraphicFramePr/>
          <p:nvPr/>
        </p:nvGraphicFramePr>
        <p:xfrm>
          <a:off x="254000" y="1092200"/>
          <a:ext cx="8255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17EE91D-8E6D-D7D1-2242-149CB2FF5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060848"/>
            <a:ext cx="6756790" cy="406126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6E410AA-EB07-D293-EDFC-127136C9B2F2}"/>
              </a:ext>
            </a:extLst>
          </p:cNvPr>
          <p:cNvSpPr txBox="1"/>
          <p:nvPr/>
        </p:nvSpPr>
        <p:spPr>
          <a:xfrm>
            <a:off x="8256240" y="3140968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Jakauma: 0-25 h/kk</a:t>
            </a:r>
          </a:p>
          <a:p>
            <a:endParaRPr lang="fi-FI" sz="2400" dirty="0"/>
          </a:p>
          <a:p>
            <a:r>
              <a:rPr lang="fi-FI" sz="2400" dirty="0"/>
              <a:t>Keskiarvo 6 h/kk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E27CD74-0C22-D298-B882-87236AEEA6D4}"/>
              </a:ext>
            </a:extLst>
          </p:cNvPr>
          <p:cNvSpPr txBox="1"/>
          <p:nvPr/>
        </p:nvSpPr>
        <p:spPr>
          <a:xfrm>
            <a:off x="857946" y="980728"/>
            <a:ext cx="6756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Ajankäyttö, h/kk</a:t>
            </a:r>
          </a:p>
        </p:txBody>
      </p:sp>
    </p:spTree>
    <p:extLst>
      <p:ext uri="{BB962C8B-B14F-4D97-AF65-F5344CB8AC3E}">
        <p14:creationId xmlns:p14="http://schemas.microsoft.com/office/powerpoint/2010/main" val="40328215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5E9EADE-8482-ED1E-3E2D-36ED9E014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64" y="1232268"/>
            <a:ext cx="7929740" cy="476628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0EB904B-B70B-D3C6-266B-F4BF91194CFE}"/>
              </a:ext>
            </a:extLst>
          </p:cNvPr>
          <p:cNvSpPr txBox="1"/>
          <p:nvPr/>
        </p:nvSpPr>
        <p:spPr>
          <a:xfrm>
            <a:off x="810840" y="311696"/>
            <a:ext cx="9704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 dirty="0"/>
              <a:t>Kouluarvosana Leader-ryhmän toiminnalle alueen kehittäjänä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368EA64-D81E-61CB-DDC5-E0F3605C475D}"/>
              </a:ext>
            </a:extLst>
          </p:cNvPr>
          <p:cNvSpPr txBox="1"/>
          <p:nvPr/>
        </p:nvSpPr>
        <p:spPr>
          <a:xfrm>
            <a:off x="9120336" y="315374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Kouluarvosana 9-</a:t>
            </a:r>
          </a:p>
        </p:txBody>
      </p:sp>
    </p:spTree>
    <p:extLst>
      <p:ext uri="{BB962C8B-B14F-4D97-AF65-F5344CB8AC3E}">
        <p14:creationId xmlns:p14="http://schemas.microsoft.com/office/powerpoint/2010/main" val="178814233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54000" y="254000"/>
            <a:ext cx="11684000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r>
              <a:rPr sz="2400" b="1" i="0" u="none" dirty="0" err="1">
                <a:latin typeface="Arial" pitchFamily="34" charset="0"/>
              </a:rPr>
              <a:t>Miten</a:t>
            </a:r>
            <a:r>
              <a:rPr sz="2400" b="1" i="0" u="none" dirty="0">
                <a:latin typeface="Arial" pitchFamily="34" charset="0"/>
              </a:rPr>
              <a:t> </a:t>
            </a:r>
            <a:r>
              <a:rPr sz="2400" b="1" i="0" u="none" dirty="0" err="1">
                <a:latin typeface="Arial" pitchFamily="34" charset="0"/>
              </a:rPr>
              <a:t>arvioit</a:t>
            </a:r>
            <a:r>
              <a:rPr sz="2400" b="1" i="0" u="none" dirty="0">
                <a:latin typeface="Arial" pitchFamily="34" charset="0"/>
              </a:rPr>
              <a:t> </a:t>
            </a:r>
            <a:r>
              <a:rPr sz="2400" b="1" i="0" u="none" dirty="0" err="1">
                <a:latin typeface="Arial" pitchFamily="34" charset="0"/>
              </a:rPr>
              <a:t>omaa</a:t>
            </a:r>
            <a:r>
              <a:rPr sz="2400" b="1" i="0" u="none" dirty="0">
                <a:latin typeface="Arial" pitchFamily="34" charset="0"/>
              </a:rPr>
              <a:t> </a:t>
            </a:r>
            <a:r>
              <a:rPr sz="2400" b="1" i="0" u="none" dirty="0" err="1">
                <a:latin typeface="Arial" pitchFamily="34" charset="0"/>
              </a:rPr>
              <a:t>toimintaasi</a:t>
            </a:r>
            <a:r>
              <a:rPr sz="2400" b="1" i="0" u="none" dirty="0">
                <a:latin typeface="Arial" pitchFamily="34" charset="0"/>
              </a:rPr>
              <a:t> Leader-</a:t>
            </a:r>
            <a:r>
              <a:rPr sz="2400" b="1" i="0" u="none" dirty="0" err="1">
                <a:latin typeface="Arial" pitchFamily="34" charset="0"/>
              </a:rPr>
              <a:t>ryhmän</a:t>
            </a:r>
            <a:r>
              <a:rPr sz="2400" b="1" i="0" u="none" dirty="0">
                <a:latin typeface="Arial" pitchFamily="34" charset="0"/>
              </a:rPr>
              <a:t> </a:t>
            </a:r>
            <a:r>
              <a:rPr sz="2400" b="1" i="0" u="none" dirty="0" err="1">
                <a:latin typeface="Arial" pitchFamily="34" charset="0"/>
              </a:rPr>
              <a:t>hallituksessa</a:t>
            </a:r>
            <a:r>
              <a:rPr sz="2400" b="1" i="0" u="none" dirty="0">
                <a:latin typeface="Arial" pitchFamily="34" charset="0"/>
              </a:rPr>
              <a:t>?</a:t>
            </a:r>
            <a:br>
              <a:rPr sz="2400" b="1" i="0" u="none" dirty="0">
                <a:latin typeface="Arial" pitchFamily="34" charset="0"/>
              </a:rPr>
            </a:br>
            <a:r>
              <a:rPr sz="1600" b="1" i="0" u="none" dirty="0">
                <a:latin typeface="Arial" pitchFamily="34" charset="0"/>
              </a:rPr>
              <a:t>1: </a:t>
            </a:r>
            <a:r>
              <a:rPr sz="1600" b="1" i="0" u="none" dirty="0" err="1">
                <a:latin typeface="Arial" pitchFamily="34" charset="0"/>
              </a:rPr>
              <a:t>täysin</a:t>
            </a:r>
            <a:r>
              <a:rPr sz="1600" b="1" i="0" u="none" dirty="0">
                <a:latin typeface="Arial" pitchFamily="34" charset="0"/>
              </a:rPr>
              <a:t> </a:t>
            </a:r>
            <a:r>
              <a:rPr sz="1600" b="1" i="0" u="none" dirty="0" err="1">
                <a:latin typeface="Arial" pitchFamily="34" charset="0"/>
              </a:rPr>
              <a:t>eri</a:t>
            </a:r>
            <a:r>
              <a:rPr sz="1600" b="1" i="0" u="none" dirty="0">
                <a:latin typeface="Arial" pitchFamily="34" charset="0"/>
              </a:rPr>
              <a:t> </a:t>
            </a:r>
            <a:r>
              <a:rPr sz="1600" b="1" i="0" u="none" dirty="0" err="1">
                <a:latin typeface="Arial" pitchFamily="34" charset="0"/>
              </a:rPr>
              <a:t>mieltä</a:t>
            </a:r>
            <a:r>
              <a:rPr sz="1600" b="1" i="0" u="none" dirty="0">
                <a:latin typeface="Arial" pitchFamily="34" charset="0"/>
              </a:rPr>
              <a:t> - 5: </a:t>
            </a:r>
            <a:r>
              <a:rPr sz="1600" b="1" i="0" u="none" dirty="0" err="1">
                <a:latin typeface="Arial" pitchFamily="34" charset="0"/>
              </a:rPr>
              <a:t>täysin</a:t>
            </a:r>
            <a:r>
              <a:rPr sz="1600" b="1" i="0" u="none" dirty="0">
                <a:latin typeface="Arial" pitchFamily="34" charset="0"/>
              </a:rPr>
              <a:t> </a:t>
            </a:r>
            <a:r>
              <a:rPr sz="1600" b="1" i="0" u="none" dirty="0" err="1">
                <a:latin typeface="Arial" pitchFamily="34" charset="0"/>
              </a:rPr>
              <a:t>samaa</a:t>
            </a:r>
            <a:r>
              <a:rPr sz="1600" b="1" i="0" u="none" dirty="0">
                <a:latin typeface="Arial" pitchFamily="34" charset="0"/>
              </a:rPr>
              <a:t> </a:t>
            </a:r>
            <a:r>
              <a:rPr sz="1600" b="1" i="0" u="none" dirty="0" err="1">
                <a:latin typeface="Arial" pitchFamily="34" charset="0"/>
              </a:rPr>
              <a:t>mieltä</a:t>
            </a:r>
            <a:endParaRPr sz="1600" b="1" i="0" u="none" dirty="0">
              <a:latin typeface="Arial" pitchFamily="34" charset="0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254000" y="932180"/>
            <a:ext cx="11684000" cy="21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algn="l"/>
            <a:r>
              <a:rPr sz="1400" b="0" i="0" u="none">
                <a:solidFill>
                  <a:srgbClr val="333333"/>
                </a:solidFill>
                <a:latin typeface="Arial"/>
              </a:rPr>
              <a:t>Vastaajien määrä: 372</a:t>
            </a:r>
          </a:p>
        </p:txBody>
      </p:sp>
      <p:graphicFrame>
        <p:nvGraphicFramePr>
          <p:cNvPr id="4" name="ChartObject"/>
          <p:cNvGraphicFramePr/>
          <p:nvPr/>
        </p:nvGraphicFramePr>
        <p:xfrm>
          <a:off x="254000" y="1336040"/>
          <a:ext cx="10234488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ew shape"/>
          <p:cNvSpPr/>
          <p:nvPr/>
        </p:nvSpPr>
        <p:spPr>
          <a:xfrm>
            <a:off x="9984432" y="1126490"/>
            <a:ext cx="127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 err="1">
                <a:solidFill>
                  <a:prstClr val="black"/>
                </a:solidFill>
                <a:latin typeface="Arial" pitchFamily="34" charset="0"/>
              </a:rPr>
              <a:t>Keskiarvo</a:t>
            </a:r>
            <a:endParaRPr sz="1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9912424" y="1467226"/>
            <a:ext cx="1270000" cy="1354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solidFill>
                  <a:prstClr val="black"/>
                </a:solidFill>
                <a:latin typeface="Arial" pitchFamily="34" charset="0"/>
              </a:rPr>
              <a:t>4,3</a:t>
            </a:r>
          </a:p>
        </p:txBody>
      </p:sp>
      <p:sp>
        <p:nvSpPr>
          <p:cNvPr id="7" name="New shape"/>
          <p:cNvSpPr/>
          <p:nvPr/>
        </p:nvSpPr>
        <p:spPr>
          <a:xfrm>
            <a:off x="9912424" y="2934029"/>
            <a:ext cx="1270000" cy="1354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solidFill>
                  <a:prstClr val="black"/>
                </a:solidFill>
                <a:latin typeface="Arial" pitchFamily="34" charset="0"/>
              </a:rPr>
              <a:t>3,9</a:t>
            </a:r>
          </a:p>
        </p:txBody>
      </p:sp>
      <p:sp>
        <p:nvSpPr>
          <p:cNvPr id="8" name="New shape"/>
          <p:cNvSpPr/>
          <p:nvPr/>
        </p:nvSpPr>
        <p:spPr>
          <a:xfrm>
            <a:off x="9912424" y="4288696"/>
            <a:ext cx="1270000" cy="1354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solidFill>
                  <a:prstClr val="black"/>
                </a:solidFill>
                <a:latin typeface="Arial" pitchFamily="34" charset="0"/>
              </a:rPr>
              <a:t>3,7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"/>
          <p:cNvSpPr txBox="1">
            <a:spLocks noGrp="1"/>
          </p:cNvSpPr>
          <p:nvPr>
            <p:ph type="title"/>
          </p:nvPr>
        </p:nvSpPr>
        <p:spPr>
          <a:xfrm>
            <a:off x="838200" y="501385"/>
            <a:ext cx="9908569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</a:pPr>
            <a:r>
              <a:rPr lang="fi-FI" dirty="0" err="1"/>
              <a:t>Leaderin</a:t>
            </a:r>
            <a:r>
              <a:rPr lang="fi-FI" dirty="0"/>
              <a:t> lisäarvon elementit</a:t>
            </a:r>
            <a:endParaRPr sz="2000" dirty="0"/>
          </a:p>
        </p:txBody>
      </p:sp>
      <p:graphicFrame>
        <p:nvGraphicFramePr>
          <p:cNvPr id="343" name="Google Shape;343;p4"/>
          <p:cNvGraphicFramePr/>
          <p:nvPr>
            <p:extLst>
              <p:ext uri="{D42A27DB-BD31-4B8C-83A1-F6EECF244321}">
                <p14:modId xmlns:p14="http://schemas.microsoft.com/office/powerpoint/2010/main" val="2544141347"/>
              </p:ext>
            </p:extLst>
          </p:nvPr>
        </p:nvGraphicFramePr>
        <p:xfrm>
          <a:off x="838200" y="1287198"/>
          <a:ext cx="10632450" cy="4450090"/>
        </p:xfrm>
        <a:graphic>
          <a:graphicData uri="http://schemas.openxmlformats.org/drawingml/2006/table">
            <a:tbl>
              <a:tblPr firstRow="1" bandRow="1">
                <a:noFill/>
                <a:tableStyleId>{3465FC5F-26C7-457C-9BE8-7280730D3CFA}</a:tableStyleId>
              </a:tblPr>
              <a:tblGrid>
                <a:gridCol w="354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0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Kehittämistoiminnan paremmat tulokset</a:t>
                      </a:r>
                      <a:endParaRPr sz="1400" b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Leader vastaa paikallisiin tarpeisiin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i-FI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Hankkeilla mahdollistetaan paikallista innovatiivisuutta, uudistumista ja kokeiluja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-FI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Hankkeet tukevat paikallisten yhteisöjen toimintaa ja edistävät viihtyvyyttä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-FI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Hankkeet vahvistavat alueen elinkeinoja ja yrittäjyyttä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-FI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Hankkeet edistävät paikallisia ympäristö- ja ilmastotekoja ja osaamista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-FI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Tuenhakijoiden joukko laajentuu ja monipuolistuu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-FI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Kehittämistoiminta on pitkäjänteistä ja hankkeet hyödyttävät aluetta pitkällä aikavälillä</a:t>
                      </a:r>
                      <a:endParaRPr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DFF1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Sosiaalisen pääoman kasvu </a:t>
                      </a:r>
                      <a:endParaRPr sz="1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Leader vahvistaa paikallisia yhteisöjä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7"/>
                      </a:pPr>
                      <a:r>
                        <a:rPr lang="fi-FI" sz="1400" b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Yhteisöllisyys ja osallisuus vahvistuvat alueella 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7"/>
                      </a:pPr>
                      <a:r>
                        <a:rPr lang="fi-FI" sz="1400" b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Toimijoiden sitoutuminen ja innostuminen paikalliseen kehittämiseen lisääntyvät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7"/>
                      </a:pPr>
                      <a:r>
                        <a:rPr lang="fi-FI" sz="1400" b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Leader-ryhmä vahvistaa alueen kehittämisen verkostoja ja yhteistyötä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7"/>
                      </a:pPr>
                      <a:r>
                        <a:rPr lang="fi-FI" sz="1400" b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Kehittämistyön osaaminen lisääntyy alueella</a:t>
                      </a:r>
                      <a:endParaRPr sz="1400" b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solidFill>
                      <a:srgbClr val="FAF0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Paikallisen kehittämisen hallinnan parantuminen</a:t>
                      </a:r>
                      <a:endParaRPr sz="1400" b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24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Leader lisää ihmisten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2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mahdollisuuksia</a:t>
                      </a:r>
                      <a:r>
                        <a:rPr lang="fi-FI" sz="2400" baseline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vaikuttaa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11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Erilaisten toimijoiden osallistuminen paikalliseen kehittämiseen lisääntyy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11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Leader-verkosto kattaa koko Suomen – se on linkki alueiden välillä ja alhaalta ylös 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11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Leader tuo EU:n lähemmäs kansalaisia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solidFill>
                      <a:srgbClr val="C2D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54000" y="254000"/>
            <a:ext cx="11684000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r>
              <a:rPr sz="2400" b="1" i="0" u="none" dirty="0" err="1">
                <a:latin typeface="Arial" pitchFamily="34" charset="0"/>
              </a:rPr>
              <a:t>Miten</a:t>
            </a:r>
            <a:r>
              <a:rPr sz="2400" b="1" i="0" u="none" dirty="0">
                <a:latin typeface="Arial" pitchFamily="34" charset="0"/>
              </a:rPr>
              <a:t> </a:t>
            </a:r>
            <a:r>
              <a:rPr sz="2400" b="1" i="0" u="none" dirty="0" err="1">
                <a:latin typeface="Arial" pitchFamily="34" charset="0"/>
              </a:rPr>
              <a:t>arvioit</a:t>
            </a:r>
            <a:r>
              <a:rPr sz="2400" b="1" i="0" u="none" dirty="0">
                <a:latin typeface="Arial" pitchFamily="34" charset="0"/>
              </a:rPr>
              <a:t> </a:t>
            </a:r>
            <a:r>
              <a:rPr sz="2400" b="1" i="0" u="none" dirty="0" err="1">
                <a:latin typeface="Arial" pitchFamily="34" charset="0"/>
              </a:rPr>
              <a:t>edustamasi</a:t>
            </a:r>
            <a:r>
              <a:rPr sz="2400" b="1" i="0" u="none" dirty="0">
                <a:latin typeface="Arial" pitchFamily="34" charset="0"/>
              </a:rPr>
              <a:t> Leader-</a:t>
            </a:r>
            <a:r>
              <a:rPr sz="2400" b="1" i="0" u="none" dirty="0" err="1">
                <a:latin typeface="Arial" pitchFamily="34" charset="0"/>
              </a:rPr>
              <a:t>ryhmän</a:t>
            </a:r>
            <a:r>
              <a:rPr sz="2400" b="1" i="0" u="none" dirty="0">
                <a:latin typeface="Arial" pitchFamily="34" charset="0"/>
              </a:rPr>
              <a:t> </a:t>
            </a:r>
            <a:r>
              <a:rPr sz="2400" b="1" i="0" u="none" dirty="0" err="1">
                <a:latin typeface="Arial" pitchFamily="34" charset="0"/>
              </a:rPr>
              <a:t>hallituksen</a:t>
            </a:r>
            <a:r>
              <a:rPr sz="2400" b="1" i="0" u="none" dirty="0">
                <a:latin typeface="Arial" pitchFamily="34" charset="0"/>
              </a:rPr>
              <a:t> </a:t>
            </a:r>
            <a:r>
              <a:rPr sz="2400" b="1" i="0" u="none" dirty="0" err="1">
                <a:latin typeface="Arial" pitchFamily="34" charset="0"/>
              </a:rPr>
              <a:t>toimintaa</a:t>
            </a:r>
            <a:r>
              <a:rPr sz="2400" b="1" i="0" u="none" dirty="0">
                <a:latin typeface="Arial" pitchFamily="34" charset="0"/>
              </a:rPr>
              <a:t>?</a:t>
            </a:r>
            <a:br>
              <a:rPr sz="2400" b="1" i="0" u="none" dirty="0">
                <a:latin typeface="Arial" pitchFamily="34" charset="0"/>
              </a:rPr>
            </a:br>
            <a:r>
              <a:rPr sz="1600" b="1" i="0" u="none" dirty="0">
                <a:latin typeface="Arial" pitchFamily="34" charset="0"/>
              </a:rPr>
              <a:t>1: </a:t>
            </a:r>
            <a:r>
              <a:rPr sz="1600" b="1" i="0" u="none" dirty="0" err="1">
                <a:latin typeface="Arial" pitchFamily="34" charset="0"/>
              </a:rPr>
              <a:t>täysin</a:t>
            </a:r>
            <a:r>
              <a:rPr sz="1600" b="1" i="0" u="none" dirty="0">
                <a:latin typeface="Arial" pitchFamily="34" charset="0"/>
              </a:rPr>
              <a:t> </a:t>
            </a:r>
            <a:r>
              <a:rPr sz="1600" b="1" i="0" u="none" dirty="0" err="1">
                <a:latin typeface="Arial" pitchFamily="34" charset="0"/>
              </a:rPr>
              <a:t>eri</a:t>
            </a:r>
            <a:r>
              <a:rPr sz="1600" b="1" i="0" u="none" dirty="0">
                <a:latin typeface="Arial" pitchFamily="34" charset="0"/>
              </a:rPr>
              <a:t> </a:t>
            </a:r>
            <a:r>
              <a:rPr sz="1600" b="1" i="0" u="none" dirty="0" err="1">
                <a:latin typeface="Arial" pitchFamily="34" charset="0"/>
              </a:rPr>
              <a:t>mieltä</a:t>
            </a:r>
            <a:r>
              <a:rPr sz="1600" b="1" i="0" u="none" dirty="0">
                <a:latin typeface="Arial" pitchFamily="34" charset="0"/>
              </a:rPr>
              <a:t> - 5: </a:t>
            </a:r>
            <a:r>
              <a:rPr sz="1600" b="1" i="0" u="none" dirty="0" err="1">
                <a:latin typeface="Arial" pitchFamily="34" charset="0"/>
              </a:rPr>
              <a:t>täysin</a:t>
            </a:r>
            <a:r>
              <a:rPr sz="1600" b="1" i="0" u="none" dirty="0">
                <a:latin typeface="Arial" pitchFamily="34" charset="0"/>
              </a:rPr>
              <a:t> </a:t>
            </a:r>
            <a:r>
              <a:rPr sz="1600" b="1" i="0" u="none" dirty="0" err="1">
                <a:latin typeface="Arial" pitchFamily="34" charset="0"/>
              </a:rPr>
              <a:t>samaa</a:t>
            </a:r>
            <a:r>
              <a:rPr sz="1600" b="1" i="0" u="none" dirty="0">
                <a:latin typeface="Arial" pitchFamily="34" charset="0"/>
              </a:rPr>
              <a:t> </a:t>
            </a:r>
            <a:r>
              <a:rPr sz="1600" b="1" i="0" u="none" dirty="0" err="1">
                <a:latin typeface="Arial" pitchFamily="34" charset="0"/>
              </a:rPr>
              <a:t>mieltä</a:t>
            </a:r>
            <a:endParaRPr sz="1600" b="1" i="0" u="none" dirty="0">
              <a:latin typeface="Arial" pitchFamily="34" charset="0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254000" y="932180"/>
            <a:ext cx="11684000" cy="21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algn="l"/>
            <a:r>
              <a:rPr sz="1400" b="0" i="0" u="none">
                <a:solidFill>
                  <a:srgbClr val="333333"/>
                </a:solidFill>
                <a:latin typeface="Arial"/>
              </a:rPr>
              <a:t>Vastaajien määrä: 372</a:t>
            </a:r>
          </a:p>
        </p:txBody>
      </p:sp>
      <p:graphicFrame>
        <p:nvGraphicFramePr>
          <p:cNvPr id="4" name="ChartObject"/>
          <p:cNvGraphicFramePr/>
          <p:nvPr/>
        </p:nvGraphicFramePr>
        <p:xfrm>
          <a:off x="254000" y="1336040"/>
          <a:ext cx="10234488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ew shape"/>
          <p:cNvSpPr/>
          <p:nvPr/>
        </p:nvSpPr>
        <p:spPr>
          <a:xfrm>
            <a:off x="10397745" y="1073994"/>
            <a:ext cx="127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 err="1">
                <a:solidFill>
                  <a:prstClr val="black"/>
                </a:solidFill>
                <a:latin typeface="Arial" pitchFamily="34" charset="0"/>
              </a:rPr>
              <a:t>Keskiarvo</a:t>
            </a:r>
            <a:endParaRPr sz="1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0416480" y="1491182"/>
            <a:ext cx="12700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solidFill>
                  <a:prstClr val="black"/>
                </a:solidFill>
                <a:latin typeface="Arial" pitchFamily="34" charset="0"/>
              </a:rPr>
              <a:t>4,6</a:t>
            </a:r>
          </a:p>
        </p:txBody>
      </p:sp>
      <p:sp>
        <p:nvSpPr>
          <p:cNvPr id="7" name="New shape"/>
          <p:cNvSpPr/>
          <p:nvPr/>
        </p:nvSpPr>
        <p:spPr>
          <a:xfrm>
            <a:off x="10416480" y="1995444"/>
            <a:ext cx="12700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solidFill>
                  <a:prstClr val="black"/>
                </a:solidFill>
                <a:latin typeface="Arial" pitchFamily="34" charset="0"/>
              </a:rPr>
              <a:t>4,5</a:t>
            </a:r>
          </a:p>
        </p:txBody>
      </p:sp>
      <p:sp>
        <p:nvSpPr>
          <p:cNvPr id="8" name="New shape"/>
          <p:cNvSpPr/>
          <p:nvPr/>
        </p:nvSpPr>
        <p:spPr>
          <a:xfrm>
            <a:off x="10416480" y="2495969"/>
            <a:ext cx="12700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solidFill>
                  <a:prstClr val="black"/>
                </a:solidFill>
                <a:latin typeface="Arial" pitchFamily="34" charset="0"/>
              </a:rPr>
              <a:t>4,1</a:t>
            </a:r>
          </a:p>
        </p:txBody>
      </p:sp>
      <p:sp>
        <p:nvSpPr>
          <p:cNvPr id="9" name="New shape"/>
          <p:cNvSpPr/>
          <p:nvPr/>
        </p:nvSpPr>
        <p:spPr>
          <a:xfrm>
            <a:off x="10416480" y="2995012"/>
            <a:ext cx="12700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solidFill>
                  <a:prstClr val="black"/>
                </a:solidFill>
                <a:latin typeface="Arial" pitchFamily="34" charset="0"/>
              </a:rPr>
              <a:t>4,3</a:t>
            </a:r>
          </a:p>
        </p:txBody>
      </p:sp>
      <p:sp>
        <p:nvSpPr>
          <p:cNvPr id="10" name="New shape"/>
          <p:cNvSpPr/>
          <p:nvPr/>
        </p:nvSpPr>
        <p:spPr>
          <a:xfrm>
            <a:off x="10416480" y="3536870"/>
            <a:ext cx="12700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solidFill>
                  <a:prstClr val="black"/>
                </a:solidFill>
                <a:latin typeface="Arial" pitchFamily="34" charset="0"/>
              </a:rPr>
              <a:t>4,3</a:t>
            </a:r>
          </a:p>
        </p:txBody>
      </p:sp>
      <p:sp>
        <p:nvSpPr>
          <p:cNvPr id="11" name="New shape"/>
          <p:cNvSpPr/>
          <p:nvPr/>
        </p:nvSpPr>
        <p:spPr>
          <a:xfrm>
            <a:off x="10416480" y="4088395"/>
            <a:ext cx="12700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solidFill>
                  <a:prstClr val="black"/>
                </a:solidFill>
                <a:latin typeface="Arial" pitchFamily="34" charset="0"/>
              </a:rPr>
              <a:t>3,3</a:t>
            </a:r>
          </a:p>
        </p:txBody>
      </p:sp>
      <p:sp>
        <p:nvSpPr>
          <p:cNvPr id="12" name="New shape"/>
          <p:cNvSpPr/>
          <p:nvPr/>
        </p:nvSpPr>
        <p:spPr>
          <a:xfrm>
            <a:off x="10416480" y="4630253"/>
            <a:ext cx="12700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solidFill>
                  <a:prstClr val="black"/>
                </a:solidFill>
                <a:latin typeface="Arial" pitchFamily="34" charset="0"/>
              </a:rPr>
              <a:t>4,5</a:t>
            </a:r>
          </a:p>
        </p:txBody>
      </p:sp>
      <p:sp>
        <p:nvSpPr>
          <p:cNvPr id="13" name="New shape"/>
          <p:cNvSpPr/>
          <p:nvPr/>
        </p:nvSpPr>
        <p:spPr>
          <a:xfrm>
            <a:off x="10416480" y="5140960"/>
            <a:ext cx="12700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solidFill>
                  <a:prstClr val="black"/>
                </a:solidFill>
                <a:latin typeface="Arial" pitchFamily="34" charset="0"/>
              </a:rPr>
              <a:t>4,7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54000" y="254000"/>
            <a:ext cx="11684000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r>
              <a:rPr sz="2400" b="1" i="0" u="none" dirty="0" err="1">
                <a:latin typeface="Arial" pitchFamily="34" charset="0"/>
              </a:rPr>
              <a:t>Miten</a:t>
            </a:r>
            <a:r>
              <a:rPr sz="2400" b="1" i="0" u="none" dirty="0">
                <a:latin typeface="Arial" pitchFamily="34" charset="0"/>
              </a:rPr>
              <a:t> </a:t>
            </a:r>
            <a:r>
              <a:rPr sz="2400" b="1" i="0" u="none" dirty="0" err="1">
                <a:latin typeface="Arial" pitchFamily="34" charset="0"/>
              </a:rPr>
              <a:t>hyvin</a:t>
            </a:r>
            <a:r>
              <a:rPr sz="2400" b="1" i="0" u="none" dirty="0">
                <a:latin typeface="Arial" pitchFamily="34" charset="0"/>
              </a:rPr>
              <a:t> </a:t>
            </a:r>
            <a:r>
              <a:rPr sz="2400" b="1" i="0" u="none" dirty="0" err="1">
                <a:latin typeface="Arial" pitchFamily="34" charset="0"/>
              </a:rPr>
              <a:t>hallituksen</a:t>
            </a:r>
            <a:r>
              <a:rPr sz="2400" b="1" i="0" u="none" dirty="0">
                <a:latin typeface="Arial" pitchFamily="34" charset="0"/>
              </a:rPr>
              <a:t> </a:t>
            </a:r>
            <a:r>
              <a:rPr sz="2400" b="1" i="0" u="none" dirty="0" err="1">
                <a:latin typeface="Arial" pitchFamily="34" charset="0"/>
              </a:rPr>
              <a:t>päätöksenteossa</a:t>
            </a:r>
            <a:r>
              <a:rPr sz="2400" b="1" i="0" u="none" dirty="0">
                <a:latin typeface="Arial" pitchFamily="34" charset="0"/>
              </a:rPr>
              <a:t> </a:t>
            </a:r>
            <a:r>
              <a:rPr sz="2400" b="1" i="0" u="none" dirty="0" err="1">
                <a:latin typeface="Arial" pitchFamily="34" charset="0"/>
              </a:rPr>
              <a:t>toteutuvat</a:t>
            </a:r>
            <a:r>
              <a:rPr sz="2400" b="1" i="0" u="none" dirty="0">
                <a:latin typeface="Arial" pitchFamily="34" charset="0"/>
              </a:rPr>
              <a:t> </a:t>
            </a:r>
            <a:r>
              <a:rPr sz="2400" b="1" i="0" u="none" dirty="0" err="1">
                <a:latin typeface="Arial" pitchFamily="34" charset="0"/>
              </a:rPr>
              <a:t>seuraavat</a:t>
            </a:r>
            <a:r>
              <a:rPr sz="2400" b="1" i="0" u="none" dirty="0">
                <a:latin typeface="Arial" pitchFamily="34" charset="0"/>
              </a:rPr>
              <a:t> </a:t>
            </a:r>
            <a:r>
              <a:rPr sz="2400" b="1" i="0" u="none" dirty="0" err="1">
                <a:latin typeface="Arial" pitchFamily="34" charset="0"/>
              </a:rPr>
              <a:t>asiat</a:t>
            </a:r>
            <a:r>
              <a:rPr sz="2400" b="1" i="0" u="none" dirty="0">
                <a:latin typeface="Arial" pitchFamily="34" charset="0"/>
              </a:rPr>
              <a:t>?</a:t>
            </a:r>
            <a:br>
              <a:rPr sz="2400" b="1" i="0" u="none" dirty="0">
                <a:latin typeface="Arial" pitchFamily="34" charset="0"/>
              </a:rPr>
            </a:br>
            <a:r>
              <a:rPr sz="1600" b="1" i="0" u="none" dirty="0">
                <a:latin typeface="Arial" pitchFamily="34" charset="0"/>
              </a:rPr>
              <a:t>1: </a:t>
            </a:r>
            <a:r>
              <a:rPr sz="1600" b="1" i="0" u="none" dirty="0" err="1">
                <a:latin typeface="Arial" pitchFamily="34" charset="0"/>
              </a:rPr>
              <a:t>erittäin</a:t>
            </a:r>
            <a:r>
              <a:rPr sz="1600" b="1" i="0" u="none" dirty="0">
                <a:latin typeface="Arial" pitchFamily="34" charset="0"/>
              </a:rPr>
              <a:t> </a:t>
            </a:r>
            <a:r>
              <a:rPr sz="1600" b="1" i="0" u="none" dirty="0" err="1">
                <a:latin typeface="Arial" pitchFamily="34" charset="0"/>
              </a:rPr>
              <a:t>huonosti</a:t>
            </a:r>
            <a:r>
              <a:rPr sz="1600" b="1" i="0" u="none" dirty="0">
                <a:latin typeface="Arial" pitchFamily="34" charset="0"/>
              </a:rPr>
              <a:t> - 5: </a:t>
            </a:r>
            <a:r>
              <a:rPr sz="1600" b="1" i="0" u="none" dirty="0" err="1">
                <a:latin typeface="Arial" pitchFamily="34" charset="0"/>
              </a:rPr>
              <a:t>erittäin</a:t>
            </a:r>
            <a:r>
              <a:rPr sz="1600" b="1" i="0" u="none" dirty="0">
                <a:latin typeface="Arial" pitchFamily="34" charset="0"/>
              </a:rPr>
              <a:t> </a:t>
            </a:r>
            <a:r>
              <a:rPr sz="1600" b="1" i="0" u="none" dirty="0" err="1">
                <a:latin typeface="Arial" pitchFamily="34" charset="0"/>
              </a:rPr>
              <a:t>hyvin</a:t>
            </a:r>
            <a:endParaRPr sz="1600" b="1" i="0" u="none" dirty="0">
              <a:latin typeface="Arial" pitchFamily="34" charset="0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254000" y="932180"/>
            <a:ext cx="11684000" cy="21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algn="l"/>
            <a:r>
              <a:rPr sz="1400" b="0" i="0" u="none">
                <a:solidFill>
                  <a:srgbClr val="333333"/>
                </a:solidFill>
                <a:latin typeface="Arial"/>
              </a:rPr>
              <a:t>Vastaajien määrä: 372</a:t>
            </a:r>
          </a:p>
        </p:txBody>
      </p:sp>
      <p:graphicFrame>
        <p:nvGraphicFramePr>
          <p:cNvPr id="4" name="ChartObject"/>
          <p:cNvGraphicFramePr/>
          <p:nvPr/>
        </p:nvGraphicFramePr>
        <p:xfrm>
          <a:off x="253999" y="1336040"/>
          <a:ext cx="10001671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ew shape"/>
          <p:cNvSpPr/>
          <p:nvPr/>
        </p:nvSpPr>
        <p:spPr>
          <a:xfrm>
            <a:off x="10272464" y="1075690"/>
            <a:ext cx="127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 err="1">
                <a:solidFill>
                  <a:prstClr val="black"/>
                </a:solidFill>
                <a:latin typeface="Arial" pitchFamily="34" charset="0"/>
              </a:rPr>
              <a:t>Keskiarvo</a:t>
            </a:r>
            <a:endParaRPr sz="1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0272464" y="1464310"/>
            <a:ext cx="12700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solidFill>
                  <a:prstClr val="black"/>
                </a:solidFill>
                <a:latin typeface="Arial" pitchFamily="34" charset="0"/>
              </a:rPr>
              <a:t>4,5</a:t>
            </a:r>
          </a:p>
        </p:txBody>
      </p:sp>
      <p:sp>
        <p:nvSpPr>
          <p:cNvPr id="7" name="New shape"/>
          <p:cNvSpPr/>
          <p:nvPr/>
        </p:nvSpPr>
        <p:spPr>
          <a:xfrm>
            <a:off x="10255671" y="2274570"/>
            <a:ext cx="12700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solidFill>
                  <a:prstClr val="black"/>
                </a:solidFill>
                <a:latin typeface="Arial" pitchFamily="34" charset="0"/>
              </a:rPr>
              <a:t>4,4</a:t>
            </a:r>
          </a:p>
        </p:txBody>
      </p:sp>
      <p:sp>
        <p:nvSpPr>
          <p:cNvPr id="8" name="New shape"/>
          <p:cNvSpPr/>
          <p:nvPr/>
        </p:nvSpPr>
        <p:spPr>
          <a:xfrm>
            <a:off x="10280773" y="3124835"/>
            <a:ext cx="12700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solidFill>
                  <a:prstClr val="black"/>
                </a:solidFill>
                <a:latin typeface="Arial" pitchFamily="34" charset="0"/>
              </a:rPr>
              <a:t>4,2</a:t>
            </a:r>
          </a:p>
        </p:txBody>
      </p:sp>
      <p:sp>
        <p:nvSpPr>
          <p:cNvPr id="9" name="New shape"/>
          <p:cNvSpPr/>
          <p:nvPr/>
        </p:nvSpPr>
        <p:spPr>
          <a:xfrm>
            <a:off x="10255671" y="4029710"/>
            <a:ext cx="12700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solidFill>
                  <a:prstClr val="black"/>
                </a:solidFill>
                <a:latin typeface="Arial" pitchFamily="34" charset="0"/>
              </a:rPr>
              <a:t>4,2</a:t>
            </a:r>
          </a:p>
        </p:txBody>
      </p:sp>
      <p:sp>
        <p:nvSpPr>
          <p:cNvPr id="10" name="New shape"/>
          <p:cNvSpPr/>
          <p:nvPr/>
        </p:nvSpPr>
        <p:spPr>
          <a:xfrm>
            <a:off x="10255671" y="4916805"/>
            <a:ext cx="12700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solidFill>
                  <a:prstClr val="black"/>
                </a:solidFill>
                <a:latin typeface="Arial" pitchFamily="34" charset="0"/>
              </a:rPr>
              <a:t>4,5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54000" y="254000"/>
            <a:ext cx="11684000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r>
              <a:rPr sz="2400" b="1" i="0" u="none" dirty="0" err="1">
                <a:latin typeface="Arial" pitchFamily="34" charset="0"/>
              </a:rPr>
              <a:t>Miten</a:t>
            </a:r>
            <a:r>
              <a:rPr sz="2400" b="1" i="0" u="none" dirty="0">
                <a:latin typeface="Arial" pitchFamily="34" charset="0"/>
              </a:rPr>
              <a:t> </a:t>
            </a:r>
            <a:r>
              <a:rPr sz="2400" b="1" i="0" u="none" dirty="0" err="1">
                <a:latin typeface="Arial" pitchFamily="34" charset="0"/>
              </a:rPr>
              <a:t>arvioit</a:t>
            </a:r>
            <a:r>
              <a:rPr sz="2400" b="1" i="0" u="none" dirty="0">
                <a:latin typeface="Arial" pitchFamily="34" charset="0"/>
              </a:rPr>
              <a:t> </a:t>
            </a:r>
            <a:r>
              <a:rPr sz="2400" b="1" i="0" u="none" dirty="0" err="1">
                <a:latin typeface="Arial" pitchFamily="34" charset="0"/>
              </a:rPr>
              <a:t>edustamasi</a:t>
            </a:r>
            <a:r>
              <a:rPr sz="2400" b="1" i="0" u="none" dirty="0">
                <a:latin typeface="Arial" pitchFamily="34" charset="0"/>
              </a:rPr>
              <a:t> Leader-</a:t>
            </a:r>
            <a:r>
              <a:rPr sz="2400" b="1" i="0" u="none" dirty="0" err="1">
                <a:latin typeface="Arial" pitchFamily="34" charset="0"/>
              </a:rPr>
              <a:t>ryhmän</a:t>
            </a:r>
            <a:r>
              <a:rPr sz="2400" b="1" i="0" u="none" dirty="0">
                <a:latin typeface="Arial" pitchFamily="34" charset="0"/>
              </a:rPr>
              <a:t> </a:t>
            </a:r>
            <a:r>
              <a:rPr sz="2400" b="1" i="0" u="none" dirty="0" err="1">
                <a:latin typeface="Arial" pitchFamily="34" charset="0"/>
              </a:rPr>
              <a:t>toimintaa</a:t>
            </a:r>
            <a:r>
              <a:rPr sz="2400" b="1" i="0" u="none" dirty="0">
                <a:latin typeface="Arial" pitchFamily="34" charset="0"/>
              </a:rPr>
              <a:t> </a:t>
            </a:r>
            <a:r>
              <a:rPr sz="2400" b="1" i="0" u="none" dirty="0" err="1">
                <a:latin typeface="Arial" pitchFamily="34" charset="0"/>
              </a:rPr>
              <a:t>yleisesti</a:t>
            </a:r>
            <a:r>
              <a:rPr sz="2400" b="1" i="0" u="none" dirty="0">
                <a:latin typeface="Arial" pitchFamily="34" charset="0"/>
              </a:rPr>
              <a:t>?</a:t>
            </a:r>
            <a:br>
              <a:rPr sz="2400" b="1" i="0" u="none" dirty="0">
                <a:latin typeface="Arial" pitchFamily="34" charset="0"/>
              </a:rPr>
            </a:br>
            <a:r>
              <a:rPr sz="1600" b="1" i="0" u="none" dirty="0">
                <a:latin typeface="Arial" pitchFamily="34" charset="0"/>
              </a:rPr>
              <a:t>1: </a:t>
            </a:r>
            <a:r>
              <a:rPr sz="1600" b="1" i="0" u="none" dirty="0" err="1">
                <a:latin typeface="Arial" pitchFamily="34" charset="0"/>
              </a:rPr>
              <a:t>täysin</a:t>
            </a:r>
            <a:r>
              <a:rPr sz="1600" b="1" i="0" u="none" dirty="0">
                <a:latin typeface="Arial" pitchFamily="34" charset="0"/>
              </a:rPr>
              <a:t> </a:t>
            </a:r>
            <a:r>
              <a:rPr sz="1600" b="1" i="0" u="none" dirty="0" err="1">
                <a:latin typeface="Arial" pitchFamily="34" charset="0"/>
              </a:rPr>
              <a:t>eri</a:t>
            </a:r>
            <a:r>
              <a:rPr sz="1600" b="1" i="0" u="none" dirty="0">
                <a:latin typeface="Arial" pitchFamily="34" charset="0"/>
              </a:rPr>
              <a:t> </a:t>
            </a:r>
            <a:r>
              <a:rPr sz="1600" b="1" i="0" u="none" dirty="0" err="1">
                <a:latin typeface="Arial" pitchFamily="34" charset="0"/>
              </a:rPr>
              <a:t>mieltä</a:t>
            </a:r>
            <a:r>
              <a:rPr sz="1600" b="1" i="0" u="none" dirty="0">
                <a:latin typeface="Arial" pitchFamily="34" charset="0"/>
              </a:rPr>
              <a:t> - 5: </a:t>
            </a:r>
            <a:r>
              <a:rPr sz="1600" b="1" i="0" u="none" dirty="0" err="1">
                <a:latin typeface="Arial" pitchFamily="34" charset="0"/>
              </a:rPr>
              <a:t>täysin</a:t>
            </a:r>
            <a:r>
              <a:rPr sz="1600" b="1" i="0" u="none" dirty="0">
                <a:latin typeface="Arial" pitchFamily="34" charset="0"/>
              </a:rPr>
              <a:t> </a:t>
            </a:r>
            <a:r>
              <a:rPr sz="1600" b="1" i="0" u="none" dirty="0" err="1">
                <a:latin typeface="Arial" pitchFamily="34" charset="0"/>
              </a:rPr>
              <a:t>samaa</a:t>
            </a:r>
            <a:r>
              <a:rPr sz="1600" b="1" i="0" u="none" dirty="0">
                <a:latin typeface="Arial" pitchFamily="34" charset="0"/>
              </a:rPr>
              <a:t> </a:t>
            </a:r>
            <a:r>
              <a:rPr sz="1600" b="1" i="0" u="none" dirty="0" err="1">
                <a:latin typeface="Arial" pitchFamily="34" charset="0"/>
              </a:rPr>
              <a:t>mieltä</a:t>
            </a:r>
            <a:endParaRPr sz="1600" b="1" i="0" u="none" dirty="0">
              <a:latin typeface="Arial" pitchFamily="34" charset="0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254000" y="932180"/>
            <a:ext cx="11684000" cy="21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algn="l"/>
            <a:r>
              <a:rPr sz="1400" b="0" i="0" u="none">
                <a:solidFill>
                  <a:srgbClr val="333333"/>
                </a:solidFill>
                <a:latin typeface="Arial"/>
              </a:rPr>
              <a:t>Vastaajien määrä: 372</a:t>
            </a:r>
          </a:p>
        </p:txBody>
      </p:sp>
      <p:graphicFrame>
        <p:nvGraphicFramePr>
          <p:cNvPr id="4" name="ChartObject"/>
          <p:cNvGraphicFramePr/>
          <p:nvPr/>
        </p:nvGraphicFramePr>
        <p:xfrm>
          <a:off x="254000" y="1336040"/>
          <a:ext cx="1052252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ew shape"/>
          <p:cNvSpPr/>
          <p:nvPr/>
        </p:nvSpPr>
        <p:spPr>
          <a:xfrm>
            <a:off x="10668000" y="1143000"/>
            <a:ext cx="127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 err="1">
                <a:solidFill>
                  <a:prstClr val="black"/>
                </a:solidFill>
                <a:latin typeface="Arial" pitchFamily="34" charset="0"/>
              </a:rPr>
              <a:t>Keskiarvo</a:t>
            </a:r>
            <a:endParaRPr sz="1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0560496" y="1408430"/>
            <a:ext cx="12700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solidFill>
                  <a:prstClr val="black"/>
                </a:solidFill>
                <a:latin typeface="Arial" pitchFamily="34" charset="0"/>
              </a:rPr>
              <a:t>4,4</a:t>
            </a:r>
          </a:p>
        </p:txBody>
      </p:sp>
      <p:sp>
        <p:nvSpPr>
          <p:cNvPr id="7" name="New shape"/>
          <p:cNvSpPr/>
          <p:nvPr/>
        </p:nvSpPr>
        <p:spPr>
          <a:xfrm>
            <a:off x="10560496" y="2564904"/>
            <a:ext cx="12700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solidFill>
                  <a:prstClr val="black"/>
                </a:solidFill>
                <a:latin typeface="Arial" pitchFamily="34" charset="0"/>
              </a:rPr>
              <a:t>4,0</a:t>
            </a:r>
          </a:p>
        </p:txBody>
      </p:sp>
      <p:sp>
        <p:nvSpPr>
          <p:cNvPr id="8" name="New shape"/>
          <p:cNvSpPr/>
          <p:nvPr/>
        </p:nvSpPr>
        <p:spPr>
          <a:xfrm>
            <a:off x="10554369" y="3631704"/>
            <a:ext cx="12700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solidFill>
                  <a:prstClr val="black"/>
                </a:solidFill>
                <a:latin typeface="Arial" pitchFamily="34" charset="0"/>
              </a:rPr>
              <a:t>4,2</a:t>
            </a:r>
          </a:p>
        </p:txBody>
      </p:sp>
      <p:sp>
        <p:nvSpPr>
          <p:cNvPr id="9" name="New shape"/>
          <p:cNvSpPr/>
          <p:nvPr/>
        </p:nvSpPr>
        <p:spPr>
          <a:xfrm>
            <a:off x="10554369" y="4699000"/>
            <a:ext cx="12700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solidFill>
                  <a:prstClr val="black"/>
                </a:solidFill>
                <a:latin typeface="Arial" pitchFamily="34" charset="0"/>
              </a:rPr>
              <a:t>4,4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7F4C3E7C-125D-F0A0-1272-3B9931FD5939}"/>
              </a:ext>
            </a:extLst>
          </p:cNvPr>
          <p:cNvSpPr txBox="1"/>
          <p:nvPr/>
        </p:nvSpPr>
        <p:spPr>
          <a:xfrm>
            <a:off x="404812" y="257175"/>
            <a:ext cx="11549063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fi-FI" sz="1800" b="1" dirty="0"/>
          </a:p>
          <a:p>
            <a:r>
              <a:rPr lang="fi-FI" sz="1800" b="1" dirty="0"/>
              <a:t>Positiiviset kommentit:</a:t>
            </a: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/>
              <a:t>Henkilöstö</a:t>
            </a:r>
            <a:r>
              <a:rPr lang="fi-FI" sz="1800" dirty="0"/>
              <a:t> saa kiitosta asiantuntevuudestaan, ystävällisyydestään ja asiakkaiden tukemisesta. Työntekijöiden ammattitaito, valmistautuminen ja neuvontapalvelut koetaan erinomaisina.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Hallituksen työskentely on, ja monipuolinen osaaminen tuo lisäarvoa päätöksentekoon.</a:t>
            </a:r>
            <a:r>
              <a:rPr lang="fi-FI" sz="1800" b="1" dirty="0"/>
              <a:t> avointa ja keskustelevaa</a:t>
            </a: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Leader-toiminta nähdään tärkeänä maaseudun ja yhdistystoiminnan </a:t>
            </a:r>
            <a:r>
              <a:rPr lang="fi-FI" sz="1800" b="1" dirty="0"/>
              <a:t>tukijana</a:t>
            </a:r>
            <a:r>
              <a:rPr lang="fi-FI" sz="1800" dirty="0"/>
              <a:t>. Hankkeilla on saatu paljon aikaan, ja ne tukevat alueen elinvoimaisuutta.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/>
              <a:t>Nuoriso-Leader</a:t>
            </a:r>
            <a:r>
              <a:rPr lang="fi-FI" sz="1800" dirty="0"/>
              <a:t>-toiminta saa erityismainintoja nuorten osallistamisesta ja tulevaisuuden mahdollistamisesta.</a:t>
            </a:r>
          </a:p>
          <a:p>
            <a:endParaRPr lang="fi-FI" sz="1800" b="1" dirty="0"/>
          </a:p>
          <a:p>
            <a:r>
              <a:rPr lang="fi-FI" sz="1800" b="1" dirty="0"/>
              <a:t>Kehitysehdotukset:</a:t>
            </a: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/>
              <a:t>Byrokratian</a:t>
            </a:r>
            <a:r>
              <a:rPr lang="fi-FI" sz="1800" dirty="0"/>
              <a:t> keventäminen ja hakuprosessin selkeyttäminen koetaan tärkeinä. Erityisesti Hyrrä-järjestelmän koetaan olevan hankala käyttää, ja hankkeiden päätöksenteko on hidasta.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Markkinoinnin ja viestinnän tehostaminen: Leader-toiminnan </a:t>
            </a:r>
            <a:r>
              <a:rPr lang="fi-FI" sz="1800" b="1" dirty="0"/>
              <a:t>tunnettuus</a:t>
            </a:r>
            <a:r>
              <a:rPr lang="fi-FI" sz="1800" dirty="0"/>
              <a:t> kaipaa parannusta. Lisää näkyvyyttä toivottiin lehtiartikkeleilla, tapahtumilla ja yrityksille suunnatulla viestinnällä.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Tarvitaan lisää aktiivista </a:t>
            </a:r>
            <a:r>
              <a:rPr lang="fi-FI" sz="1800" b="1" dirty="0"/>
              <a:t>jalkautumista</a:t>
            </a:r>
            <a:r>
              <a:rPr lang="fi-FI" sz="1800" dirty="0"/>
              <a:t> alueille, jotta tietoisuus rahoitusmahdollisuuksista kasvaa.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Uusia hankkeita kaivattaisiin erityisesti </a:t>
            </a:r>
            <a:r>
              <a:rPr lang="fi-FI" sz="1800" b="1" dirty="0"/>
              <a:t>terveys-, liikenne- ja palvelutarpeiden </a:t>
            </a:r>
            <a:r>
              <a:rPr lang="fi-FI" sz="1800" dirty="0"/>
              <a:t>parantamiseksi maaseudulla.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ELY-keskusten ja Leader-ryhmien yhteistyötä sekä </a:t>
            </a:r>
            <a:r>
              <a:rPr lang="fi-FI" sz="1800" b="1" dirty="0"/>
              <a:t>päätöksentekokäytäntöjä</a:t>
            </a:r>
            <a:r>
              <a:rPr lang="fi-FI" sz="1800" dirty="0"/>
              <a:t> tulisi yhtenäistää valtakunnallisesti.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Hallituksen jäsenet kaipaisivat lisää koulutusta ja selkeämpiä ohjeita </a:t>
            </a:r>
            <a:r>
              <a:rPr lang="fi-FI" sz="1800" b="1" dirty="0"/>
              <a:t>hankkeiden arviointiin</a:t>
            </a:r>
            <a:r>
              <a:rPr lang="fi-FI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568250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ruutu 13">
            <a:extLst>
              <a:ext uri="{FF2B5EF4-FFF2-40B4-BE49-F238E27FC236}">
                <a16:creationId xmlns:a16="http://schemas.microsoft.com/office/drawing/2014/main" id="{72DFDAB0-7B30-9FB7-E3C0-531AC52C59CE}"/>
              </a:ext>
            </a:extLst>
          </p:cNvPr>
          <p:cNvSpPr txBox="1"/>
          <p:nvPr/>
        </p:nvSpPr>
        <p:spPr>
          <a:xfrm>
            <a:off x="762000" y="269840"/>
            <a:ext cx="4589165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i-FI" sz="1600" b="1" dirty="0"/>
              <a:t>1. Kehitysehdotukset kokouksille ja päätöksenteolle</a:t>
            </a:r>
          </a:p>
          <a:p>
            <a:r>
              <a:rPr lang="fi-FI" sz="1600" b="1" dirty="0"/>
              <a:t>Kokousten tehokkuus</a:t>
            </a:r>
            <a:r>
              <a:rPr lang="fi-FI" sz="1600" dirty="0"/>
              <a:t>: Kokoukset ovat venyneet liian pitkiksi. Ratkaisuna ehdotetaan useampia, lyhyempiä kokouksia tai etäkokousmahdollisuuksia. Puheenjohtajan vastuut!</a:t>
            </a:r>
          </a:p>
          <a:p>
            <a:r>
              <a:rPr lang="fi-FI" sz="1600" b="1" dirty="0"/>
              <a:t>Asioiden priorisointi</a:t>
            </a:r>
            <a:r>
              <a:rPr lang="fi-FI" sz="1600" dirty="0"/>
              <a:t>: Pienemmät hakemukset esim. 3000 €) voisi käsitellä nopeammin. Ensisijaisesti päätettävät asiat ennen tiedonantoja.</a:t>
            </a:r>
          </a:p>
          <a:p>
            <a:r>
              <a:rPr lang="fi-FI" sz="1600" b="1" dirty="0"/>
              <a:t>Fyysiset ja etäkokoukset</a:t>
            </a:r>
            <a:r>
              <a:rPr lang="fi-FI" sz="1600" dirty="0"/>
              <a:t>: Fyysinen osallistuminen parantaa vuorovaikutusta, mutta etäkokouksilla saavutetaan kustannustehokkuutta.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CF8FADF4-8BA3-D2F9-1D62-42EF50870551}"/>
              </a:ext>
            </a:extLst>
          </p:cNvPr>
          <p:cNvSpPr txBox="1"/>
          <p:nvPr/>
        </p:nvSpPr>
        <p:spPr>
          <a:xfrm>
            <a:off x="5695578" y="404664"/>
            <a:ext cx="6096000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i-FI" sz="1600" b="1" dirty="0"/>
              <a:t>2. Osallistumisen ja vuorovaikutuksen parantaminen</a:t>
            </a:r>
          </a:p>
          <a:p>
            <a:r>
              <a:rPr lang="fi-FI" sz="1600" b="1" dirty="0"/>
              <a:t>Hiljaisten jäsenten aktivointi</a:t>
            </a:r>
            <a:r>
              <a:rPr lang="fi-FI" sz="1600" dirty="0"/>
              <a:t>: Rohkaistaan kaikkia jäseniä osallistumaan keskusteluun ja tuomaan näkemyksiään esille.</a:t>
            </a:r>
          </a:p>
          <a:p>
            <a:r>
              <a:rPr lang="fi-FI" sz="1600" b="1" dirty="0"/>
              <a:t>Nuorten mukaan ottaminen</a:t>
            </a:r>
            <a:r>
              <a:rPr lang="fi-FI" sz="1600" dirty="0"/>
              <a:t>: Nuorisojäsenten lisääminen hallitukseen tuo tuoreita näkökulmia.</a:t>
            </a:r>
          </a:p>
          <a:p>
            <a:r>
              <a:rPr lang="fi-FI" sz="1600" b="1" dirty="0"/>
              <a:t>Koulutusta ja perehdytystä</a:t>
            </a:r>
            <a:r>
              <a:rPr lang="fi-FI" sz="1600" dirty="0"/>
              <a:t>: Uusille jäsenille tarvitaan koulutusta, erityisesti hankkeiden arvioinnin osalta.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99C1AF49-A57C-0CA2-943C-693C23DE8EFF}"/>
              </a:ext>
            </a:extLst>
          </p:cNvPr>
          <p:cNvSpPr txBox="1"/>
          <p:nvPr/>
        </p:nvSpPr>
        <p:spPr>
          <a:xfrm>
            <a:off x="940793" y="4539978"/>
            <a:ext cx="5425355" cy="1815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i-FI" sz="1600" b="1" dirty="0"/>
              <a:t>3. Materiaalin ja valmistelun parantaminen</a:t>
            </a:r>
          </a:p>
          <a:p>
            <a:r>
              <a:rPr lang="fi-FI" sz="1600" b="1" dirty="0"/>
              <a:t>Sähköiset järjestelmät</a:t>
            </a:r>
            <a:r>
              <a:rPr lang="fi-FI" sz="1600" dirty="0"/>
              <a:t>: Hyrrä-järjestelmän käyttö koetaan hankalaksi. Materiaalien sähköinen saavutettavuus voisi olla helpompaa.</a:t>
            </a:r>
          </a:p>
          <a:p>
            <a:r>
              <a:rPr lang="fi-FI" sz="1600" b="1" dirty="0"/>
              <a:t>Esittelyt ja raportointi</a:t>
            </a:r>
            <a:r>
              <a:rPr lang="fi-FI" sz="1600" dirty="0"/>
              <a:t>: Konkreettiset hankevierailut lisäävät ymmärrystä hankkeiden vaikuttavuudesta. Suoraa kontaktia hanketoimijoihin toivotaan.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8664D000-835E-FE8D-E3C7-572414FF75BB}"/>
              </a:ext>
            </a:extLst>
          </p:cNvPr>
          <p:cNvSpPr txBox="1"/>
          <p:nvPr/>
        </p:nvSpPr>
        <p:spPr>
          <a:xfrm>
            <a:off x="6744072" y="2713852"/>
            <a:ext cx="4392488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i-FI" sz="1600" b="1" dirty="0"/>
              <a:t>4. Hallituksen sisäisen toiminnan kehittäminen</a:t>
            </a:r>
          </a:p>
          <a:p>
            <a:r>
              <a:rPr lang="fi-FI" sz="1600" b="1" dirty="0"/>
              <a:t>Viestintä ja tiedottaminen</a:t>
            </a:r>
            <a:r>
              <a:rPr lang="fi-FI" sz="1600" dirty="0"/>
              <a:t>: Hallituksen jäsenten oma aktiivisuus viestinnässä on tärkeää, mutta se vaatii motivaatiota ja mahdollisesti taloudellista tukea.</a:t>
            </a:r>
          </a:p>
          <a:p>
            <a:r>
              <a:rPr lang="fi-FI" sz="1600" b="1" dirty="0"/>
              <a:t>Rohkeus päätöksenteossa</a:t>
            </a:r>
            <a:r>
              <a:rPr lang="fi-FI" sz="1600" dirty="0"/>
              <a:t>: Rohkeampi keskustelu ja avoimempi ilmapiiri hallituksessa toivotaan jatkuvan.</a:t>
            </a:r>
          </a:p>
          <a:p>
            <a:r>
              <a:rPr lang="fi-FI" sz="1600" b="1" dirty="0"/>
              <a:t>Strategian toteutuminen</a:t>
            </a:r>
            <a:r>
              <a:rPr lang="fi-FI" sz="1600" dirty="0"/>
              <a:t>: Enemmän keskustelua siitä, miten hankkeet tukevat ryhmän strategiaa ja alueen kehittämistä</a:t>
            </a:r>
          </a:p>
        </p:txBody>
      </p:sp>
    </p:spTree>
    <p:extLst>
      <p:ext uri="{BB962C8B-B14F-4D97-AF65-F5344CB8AC3E}">
        <p14:creationId xmlns:p14="http://schemas.microsoft.com/office/powerpoint/2010/main" val="151464851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dirty="0"/>
              <a:t>Tulevat painopisteet</a:t>
            </a:r>
            <a:endParaRPr lang="fi-FI" sz="2200" dirty="0"/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E7BCFE6D-F926-AC8D-1B85-1E30057DC6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8033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7705" y="166255"/>
            <a:ext cx="2968237" cy="2125132"/>
          </a:xfrm>
        </p:spPr>
        <p:txBody>
          <a:bodyPr>
            <a:normAutofit/>
          </a:bodyPr>
          <a:lstStyle/>
          <a:p>
            <a:r>
              <a:rPr lang="fi-FI" dirty="0"/>
              <a:t>Vaikuttavuus-mallin vuosikello</a:t>
            </a:r>
            <a:br>
              <a:rPr lang="fi-FI" dirty="0"/>
            </a:br>
            <a:br>
              <a:rPr lang="fi-FI" dirty="0"/>
            </a:br>
            <a:endParaRPr lang="fi-FI" sz="1800" dirty="0"/>
          </a:p>
        </p:txBody>
      </p:sp>
      <p:graphicFrame>
        <p:nvGraphicFramePr>
          <p:cNvPr id="3" name="Kaaviokuva 2"/>
          <p:cNvGraphicFramePr/>
          <p:nvPr/>
        </p:nvGraphicFramePr>
        <p:xfrm>
          <a:off x="1636552" y="282633"/>
          <a:ext cx="9178306" cy="6169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5088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Tulevat painopisteet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Asiakaskysely</a:t>
            </a:r>
          </a:p>
          <a:p>
            <a:pPr lvl="1"/>
            <a:r>
              <a:rPr lang="fi-FI" dirty="0"/>
              <a:t>Suunnitelmissa Hyrrän automaattisähköpostin yhteydessä lähetettävä kyselylinkki</a:t>
            </a:r>
          </a:p>
          <a:p>
            <a:pPr lvl="2"/>
            <a:r>
              <a:rPr lang="fi-FI" dirty="0"/>
              <a:t>Lähetetään asiakkaalle kun tukihakemus siirretään Leader-ryhmästä ELY-keskuksen käsittelyyn </a:t>
            </a:r>
          </a:p>
          <a:p>
            <a:pPr lvl="1"/>
            <a:r>
              <a:rPr lang="fi-FI" dirty="0"/>
              <a:t>Kysytään palvelun yleisarvosana ja avoin tekstikenttä </a:t>
            </a:r>
          </a:p>
          <a:p>
            <a:pPr lvl="1"/>
            <a:r>
              <a:rPr lang="fi-FI" dirty="0"/>
              <a:t>Toteutetaan yhteistyössä </a:t>
            </a:r>
            <a:r>
              <a:rPr lang="fi-FI" dirty="0" err="1"/>
              <a:t>Kehan</a:t>
            </a:r>
            <a:r>
              <a:rPr lang="fi-FI" dirty="0"/>
              <a:t> ja ELY-keskuksen asiakaskyselyn kanssa</a:t>
            </a:r>
          </a:p>
          <a:p>
            <a:pPr lvl="1"/>
            <a:r>
              <a:rPr lang="fi-FI" dirty="0"/>
              <a:t>Vastauksia analysoidaan tekoälyllä</a:t>
            </a:r>
          </a:p>
          <a:p>
            <a:r>
              <a:rPr lang="fi-FI" dirty="0"/>
              <a:t>Seurantatietojen suhteuttaminen ja </a:t>
            </a:r>
            <a:r>
              <a:rPr lang="fi-FI" i="1" dirty="0"/>
              <a:t>miten</a:t>
            </a:r>
            <a:r>
              <a:rPr lang="fi-FI" dirty="0"/>
              <a:t> niistä viestitään</a:t>
            </a:r>
          </a:p>
          <a:p>
            <a:r>
              <a:rPr lang="fi-FI" dirty="0"/>
              <a:t>Karttapohjat</a:t>
            </a:r>
          </a:p>
          <a:p>
            <a:r>
              <a:rPr lang="fi-FI" dirty="0"/>
              <a:t>Tutkimuksiin vertaaminen</a:t>
            </a:r>
          </a:p>
          <a:p>
            <a:r>
              <a:rPr lang="fi-FI" dirty="0"/>
              <a:t>Kulttuuriteema 2025</a:t>
            </a:r>
          </a:p>
        </p:txBody>
      </p:sp>
    </p:spTree>
    <p:extLst>
      <p:ext uri="{BB962C8B-B14F-4D97-AF65-F5344CB8AC3E}">
        <p14:creationId xmlns:p14="http://schemas.microsoft.com/office/powerpoint/2010/main" val="1010372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5"/>
          <p:cNvSpPr txBox="1">
            <a:spLocks noGrp="1"/>
          </p:cNvSpPr>
          <p:nvPr>
            <p:ph type="title"/>
          </p:nvPr>
        </p:nvSpPr>
        <p:spPr>
          <a:xfrm>
            <a:off x="458190" y="105846"/>
            <a:ext cx="8314508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</a:pPr>
            <a:r>
              <a:rPr lang="fi-FI" dirty="0"/>
              <a:t>Kuka tekee mitäkin vaikuttavuusmallissa</a:t>
            </a:r>
            <a:endParaRPr dirty="0"/>
          </a:p>
        </p:txBody>
      </p:sp>
      <p:graphicFrame>
        <p:nvGraphicFramePr>
          <p:cNvPr id="4" name="Kaaviokuva 3"/>
          <p:cNvGraphicFramePr/>
          <p:nvPr/>
        </p:nvGraphicFramePr>
        <p:xfrm>
          <a:off x="585849" y="996434"/>
          <a:ext cx="11020301" cy="522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1720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94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</a:pPr>
            <a:r>
              <a:rPr lang="fi-FI" dirty="0" err="1"/>
              <a:t>Leaderin</a:t>
            </a:r>
            <a:r>
              <a:rPr lang="fi-FI" dirty="0"/>
              <a:t> vaikuttavuusmalli</a:t>
            </a:r>
            <a:endParaRPr dirty="0"/>
          </a:p>
        </p:txBody>
      </p:sp>
      <p:grpSp>
        <p:nvGrpSpPr>
          <p:cNvPr id="349" name="Google Shape;349;p5"/>
          <p:cNvGrpSpPr/>
          <p:nvPr/>
        </p:nvGrpSpPr>
        <p:grpSpPr>
          <a:xfrm>
            <a:off x="896479" y="1888578"/>
            <a:ext cx="8304156" cy="3483519"/>
            <a:chOff x="5175" y="89024"/>
            <a:chExt cx="8304156" cy="3483519"/>
          </a:xfrm>
        </p:grpSpPr>
        <p:sp>
          <p:nvSpPr>
            <p:cNvPr id="350" name="Google Shape;350;p5"/>
            <p:cNvSpPr/>
            <p:nvPr/>
          </p:nvSpPr>
          <p:spPr>
            <a:xfrm>
              <a:off x="5175" y="89024"/>
              <a:ext cx="2655121" cy="1062048"/>
            </a:xfrm>
            <a:prstGeom prst="chevron">
              <a:avLst>
                <a:gd name="adj" fmla="val 50000"/>
              </a:avLst>
            </a:prstGeom>
            <a:solidFill>
              <a:srgbClr val="61BD8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1" name="Google Shape;351;p5"/>
            <p:cNvSpPr txBox="1"/>
            <p:nvPr/>
          </p:nvSpPr>
          <p:spPr>
            <a:xfrm>
              <a:off x="442415" y="89024"/>
              <a:ext cx="1683347" cy="106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7125" rIns="0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2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Lisäarvon elementit ja vaikutusketjut</a:t>
              </a:r>
              <a:endParaRPr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2315130" y="179299"/>
              <a:ext cx="2203750" cy="881500"/>
            </a:xfrm>
            <a:prstGeom prst="chevron">
              <a:avLst>
                <a:gd name="adj" fmla="val 50000"/>
              </a:avLst>
            </a:prstGeom>
            <a:solidFill>
              <a:srgbClr val="D1E7D9">
                <a:alpha val="89803"/>
              </a:srgbClr>
            </a:solidFill>
            <a:ln w="12700" cap="flat" cmpd="sng">
              <a:solidFill>
                <a:srgbClr val="D1E7D9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3" name="Google Shape;353;p5"/>
            <p:cNvSpPr txBox="1"/>
            <p:nvPr/>
          </p:nvSpPr>
          <p:spPr>
            <a:xfrm>
              <a:off x="2755880" y="179299"/>
              <a:ext cx="1322250" cy="8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dirty="0" err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Leader</a:t>
              </a:r>
              <a:r>
                <a:rPr lang="fi-FI" sz="120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vastaa paikallisiin tarpeisiin</a:t>
              </a:r>
              <a:endParaRPr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4210356" y="179299"/>
              <a:ext cx="2203750" cy="881500"/>
            </a:xfrm>
            <a:prstGeom prst="chevron">
              <a:avLst>
                <a:gd name="adj" fmla="val 50000"/>
              </a:avLst>
            </a:prstGeom>
            <a:solidFill>
              <a:srgbClr val="D1E7D9">
                <a:alpha val="89803"/>
              </a:srgbClr>
            </a:solidFill>
            <a:ln w="12700" cap="flat" cmpd="sng">
              <a:solidFill>
                <a:srgbClr val="D1E7D9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5" name="Google Shape;355;p5"/>
            <p:cNvSpPr txBox="1"/>
            <p:nvPr/>
          </p:nvSpPr>
          <p:spPr>
            <a:xfrm>
              <a:off x="4651106" y="179299"/>
              <a:ext cx="1322250" cy="8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dirty="0" err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Leader</a:t>
              </a:r>
              <a:r>
                <a:rPr lang="fi-FI" sz="120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vahvistaa paikallisia yhteisöjä</a:t>
              </a:r>
              <a:endParaRPr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6105581" y="179299"/>
              <a:ext cx="2203750" cy="881500"/>
            </a:xfrm>
            <a:prstGeom prst="chevron">
              <a:avLst>
                <a:gd name="adj" fmla="val 50000"/>
              </a:avLst>
            </a:prstGeom>
            <a:solidFill>
              <a:srgbClr val="D1E7D9">
                <a:alpha val="89803"/>
              </a:srgbClr>
            </a:solidFill>
            <a:ln w="12700" cap="flat" cmpd="sng">
              <a:solidFill>
                <a:srgbClr val="D1E7D9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7" name="Google Shape;357;p5"/>
            <p:cNvSpPr txBox="1"/>
            <p:nvPr/>
          </p:nvSpPr>
          <p:spPr>
            <a:xfrm>
              <a:off x="6546331" y="179299"/>
              <a:ext cx="1322250" cy="8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dirty="0" err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Leader</a:t>
              </a:r>
              <a:r>
                <a:rPr lang="fi-FI" sz="120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lisää ihmisten mahdollisuuksia vaikuttaa</a:t>
              </a:r>
              <a:endParaRPr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5175" y="1299760"/>
              <a:ext cx="2655121" cy="1062048"/>
            </a:xfrm>
            <a:prstGeom prst="chevron">
              <a:avLst>
                <a:gd name="adj" fmla="val 50000"/>
              </a:avLst>
            </a:prstGeom>
            <a:solidFill>
              <a:srgbClr val="61BD8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9" name="Google Shape;359;p5"/>
            <p:cNvSpPr txBox="1"/>
            <p:nvPr/>
          </p:nvSpPr>
          <p:spPr>
            <a:xfrm>
              <a:off x="536199" y="1299760"/>
              <a:ext cx="1593073" cy="106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7125" rIns="0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20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Miten siitä kerrotaan</a:t>
              </a:r>
              <a:endPara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315130" y="1390034"/>
              <a:ext cx="2203750" cy="881500"/>
            </a:xfrm>
            <a:prstGeom prst="chevron">
              <a:avLst>
                <a:gd name="adj" fmla="val 50000"/>
              </a:avLst>
            </a:prstGeom>
            <a:solidFill>
              <a:srgbClr val="D1E7D9">
                <a:alpha val="89803"/>
              </a:srgbClr>
            </a:solidFill>
            <a:ln w="12700" cap="flat" cmpd="sng">
              <a:solidFill>
                <a:srgbClr val="D1E7D9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1" name="Google Shape;361;p5"/>
            <p:cNvSpPr txBox="1"/>
            <p:nvPr/>
          </p:nvSpPr>
          <p:spPr>
            <a:xfrm>
              <a:off x="2755880" y="1390034"/>
              <a:ext cx="1322250" cy="8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Visualisoidaan hankkeiden tuloksia, esim. kartat</a:t>
              </a:r>
              <a:endParaRPr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4210356" y="1390034"/>
              <a:ext cx="2203750" cy="881500"/>
            </a:xfrm>
            <a:prstGeom prst="chevron">
              <a:avLst>
                <a:gd name="adj" fmla="val 50000"/>
              </a:avLst>
            </a:prstGeom>
            <a:solidFill>
              <a:srgbClr val="D1E7D9">
                <a:alpha val="89803"/>
              </a:srgbClr>
            </a:solidFill>
            <a:ln w="12700" cap="flat" cmpd="sng">
              <a:solidFill>
                <a:srgbClr val="D1E7D9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3" name="Google Shape;363;p5"/>
            <p:cNvSpPr txBox="1"/>
            <p:nvPr/>
          </p:nvSpPr>
          <p:spPr>
            <a:xfrm>
              <a:off x="4651106" y="1390034"/>
              <a:ext cx="1322250" cy="8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Kerrotaan esim. talkootyön vaikutuksista terveyteen</a:t>
              </a:r>
              <a:endParaRPr sz="120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6105581" y="1390034"/>
              <a:ext cx="2203750" cy="881500"/>
            </a:xfrm>
            <a:prstGeom prst="chevron">
              <a:avLst>
                <a:gd name="adj" fmla="val 50000"/>
              </a:avLst>
            </a:prstGeom>
            <a:solidFill>
              <a:srgbClr val="D1E7D9">
                <a:alpha val="89803"/>
              </a:srgbClr>
            </a:solidFill>
            <a:ln w="12700" cap="flat" cmpd="sng">
              <a:solidFill>
                <a:srgbClr val="D1E7D9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5" name="Google Shape;365;p5"/>
            <p:cNvSpPr txBox="1"/>
            <p:nvPr/>
          </p:nvSpPr>
          <p:spPr>
            <a:xfrm>
              <a:off x="6546331" y="1390034"/>
              <a:ext cx="1322250" cy="8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Kerrotaan mm. </a:t>
              </a:r>
              <a:r>
                <a:rPr lang="fi-FI" sz="1200" err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Leaderissä</a:t>
              </a:r>
              <a:r>
                <a:rPr lang="fi-FI" sz="12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toimivista</a:t>
              </a:r>
              <a:r>
                <a:rPr lang="fi-FI" sz="120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ihmisistä</a:t>
              </a:r>
              <a:endParaRPr sz="120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5175" y="2510495"/>
              <a:ext cx="2655121" cy="1062048"/>
            </a:xfrm>
            <a:prstGeom prst="chevron">
              <a:avLst>
                <a:gd name="adj" fmla="val 50000"/>
              </a:avLst>
            </a:prstGeom>
            <a:solidFill>
              <a:srgbClr val="61BD8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7" name="Google Shape;367;p5"/>
            <p:cNvSpPr txBox="1"/>
            <p:nvPr/>
          </p:nvSpPr>
          <p:spPr>
            <a:xfrm>
              <a:off x="536199" y="2510495"/>
              <a:ext cx="1593073" cy="106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7125" rIns="0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20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Mitä dataa tarvitaan</a:t>
              </a:r>
              <a:endPara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2315130" y="2600769"/>
              <a:ext cx="2203750" cy="881500"/>
            </a:xfrm>
            <a:prstGeom prst="chevron">
              <a:avLst>
                <a:gd name="adj" fmla="val 50000"/>
              </a:avLst>
            </a:prstGeom>
            <a:solidFill>
              <a:srgbClr val="D1E7D9">
                <a:alpha val="89803"/>
              </a:srgbClr>
            </a:solidFill>
            <a:ln w="5715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9" name="Google Shape;369;p5"/>
            <p:cNvSpPr txBox="1"/>
            <p:nvPr/>
          </p:nvSpPr>
          <p:spPr>
            <a:xfrm>
              <a:off x="2755880" y="2600769"/>
              <a:ext cx="1322250" cy="8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Hyrrä-indikaattorit</a:t>
              </a:r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lang="fi-FI" sz="120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Hankkeiden loppuraportit</a:t>
              </a:r>
              <a:endParaRPr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4210356" y="2600769"/>
              <a:ext cx="2203750" cy="881500"/>
            </a:xfrm>
            <a:prstGeom prst="chevron">
              <a:avLst>
                <a:gd name="adj" fmla="val 50000"/>
              </a:avLst>
            </a:prstGeom>
            <a:solidFill>
              <a:srgbClr val="D1E7D9">
                <a:alpha val="89803"/>
              </a:srgbClr>
            </a:solidFill>
            <a:ln w="5715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1" name="Google Shape;371;p5"/>
            <p:cNvSpPr txBox="1"/>
            <p:nvPr/>
          </p:nvSpPr>
          <p:spPr>
            <a:xfrm>
              <a:off x="4651106" y="2600769"/>
              <a:ext cx="1322250" cy="8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Leader-ryhmien vuosiraportit</a:t>
              </a:r>
              <a:endParaRPr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6105581" y="2600769"/>
              <a:ext cx="2203750" cy="881500"/>
            </a:xfrm>
            <a:prstGeom prst="chevron">
              <a:avLst>
                <a:gd name="adj" fmla="val 50000"/>
              </a:avLst>
            </a:prstGeom>
            <a:solidFill>
              <a:srgbClr val="D1E7D9">
                <a:alpha val="89803"/>
              </a:srgbClr>
            </a:solidFill>
            <a:ln w="5715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3" name="Google Shape;373;p5"/>
            <p:cNvSpPr txBox="1"/>
            <p:nvPr/>
          </p:nvSpPr>
          <p:spPr>
            <a:xfrm>
              <a:off x="6546331" y="2600769"/>
              <a:ext cx="1322250" cy="8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Kyselyt ja erillisselvitykset</a:t>
              </a:r>
              <a:endParaRPr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sp>
        <p:nvSpPr>
          <p:cNvPr id="374" name="Google Shape;374;p5"/>
          <p:cNvSpPr txBox="1"/>
          <p:nvPr/>
        </p:nvSpPr>
        <p:spPr>
          <a:xfrm>
            <a:off x="823522" y="5692123"/>
            <a:ext cx="7274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+"/>
            </a:pPr>
            <a:r>
              <a:rPr lang="fi-FI" sz="1800">
                <a:latin typeface="Tahoma"/>
                <a:ea typeface="Tahoma"/>
                <a:cs typeface="Tahoma"/>
                <a:sym typeface="Tahoma"/>
              </a:rPr>
              <a:t>Kuka tekee mitäkin, aikataulutus ja viestinnän vuosikello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Kuvaselitepilvi 1"/>
          <p:cNvSpPr/>
          <p:nvPr/>
        </p:nvSpPr>
        <p:spPr>
          <a:xfrm>
            <a:off x="9771680" y="2860353"/>
            <a:ext cx="2185261" cy="1223915"/>
          </a:xfrm>
          <a:prstGeom prst="cloudCallout">
            <a:avLst>
              <a:gd name="adj1" fmla="val -80053"/>
              <a:gd name="adj2" fmla="val -6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Ideoita viestintään!</a:t>
            </a:r>
          </a:p>
        </p:txBody>
      </p:sp>
    </p:spTree>
    <p:extLst>
      <p:ext uri="{BB962C8B-B14F-4D97-AF65-F5344CB8AC3E}">
        <p14:creationId xmlns:p14="http://schemas.microsoft.com/office/powerpoint/2010/main" val="361232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dirty="0" err="1"/>
              <a:t>Leaderin</a:t>
            </a:r>
            <a:r>
              <a:rPr lang="fi-FI" dirty="0"/>
              <a:t> vaikuttavuus ja lisäarvo</a:t>
            </a:r>
            <a:br>
              <a:rPr lang="fi-FI" dirty="0"/>
            </a:br>
            <a:endParaRPr lang="fi-FI" sz="2200" dirty="0"/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C9EBF465-038C-8520-86FD-93A526844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598380"/>
            <a:ext cx="5327009" cy="716445"/>
          </a:xfrm>
        </p:spPr>
        <p:txBody>
          <a:bodyPr>
            <a:normAutofit fontScale="92500" lnSpcReduction="10000"/>
          </a:bodyPr>
          <a:lstStyle/>
          <a:p>
            <a:r>
              <a:rPr lang="fi-FI" sz="2000" dirty="0"/>
              <a:t>Esimerkkejä raporteilta,</a:t>
            </a:r>
          </a:p>
          <a:p>
            <a:r>
              <a:rPr lang="fi-FI" sz="2000" dirty="0"/>
              <a:t>18.10.2024 tilanne</a:t>
            </a:r>
          </a:p>
        </p:txBody>
      </p:sp>
    </p:spTree>
    <p:extLst>
      <p:ext uri="{BB962C8B-B14F-4D97-AF65-F5344CB8AC3E}">
        <p14:creationId xmlns:p14="http://schemas.microsoft.com/office/powerpoint/2010/main" val="429471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431" y="238012"/>
            <a:ext cx="7042374" cy="785813"/>
          </a:xfrm>
        </p:spPr>
        <p:txBody>
          <a:bodyPr>
            <a:normAutofit/>
          </a:bodyPr>
          <a:lstStyle/>
          <a:p>
            <a:r>
              <a:rPr lang="fi-FI" sz="2400" dirty="0" err="1"/>
              <a:t>Leader</a:t>
            </a:r>
            <a:r>
              <a:rPr lang="fi-FI" sz="2400" dirty="0"/>
              <a:t> vastaa paikallisiin tarpeisiin</a:t>
            </a:r>
            <a:endParaRPr lang="fi-FI" sz="11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68430" y="1023825"/>
            <a:ext cx="7437345" cy="5419725"/>
          </a:xfrm>
        </p:spPr>
        <p:txBody>
          <a:bodyPr>
            <a:no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fi-FI" sz="2000" dirty="0"/>
              <a:t>Uuden kauden Leader-hankkeita haettu 18.10.2024 mennessä yhteensä n. 5 600 kpl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Tukipäätöksillä hyväksytty n. 2 800 kpl (keväällä 1100)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Kartalla kaikki hyväksytyt hankkeet kunnittain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Hanketukihakemuksia n. 2200 (keväällä 1500)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Valmisteluraha 100 kpl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Yritysryhmä 10 kpl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Pienhankkeet 517 kpl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Ilmasto- ja luonnonvarayhteistyö 33 kpl 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Älykkäät kylät 39 kpl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fi-FI" sz="1800" dirty="0" err="1">
                <a:solidFill>
                  <a:schemeClr val="tx1"/>
                </a:solidFill>
              </a:rPr>
              <a:t>Kv</a:t>
            </a:r>
            <a:r>
              <a:rPr lang="fi-FI" sz="1800" dirty="0">
                <a:solidFill>
                  <a:schemeClr val="tx1"/>
                </a:solidFill>
              </a:rPr>
              <a:t>-hanke 21 kpl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Av-hanke 20 kpl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Yritystukihakemuksia n. 3400 (keväällä 2500)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Maatalouden kokeilutuki 65 kpl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Omistajanvaihdoksen suunnittelu 103 kpl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Yrityksen käynnistystuki 1093 kpl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F23AFF5-6E00-FA39-4293-4844E79E6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618" y="0"/>
            <a:ext cx="3578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F1378175-D45E-09F7-D642-D70477D09F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553981"/>
              </p:ext>
            </p:extLst>
          </p:nvPr>
        </p:nvGraphicFramePr>
        <p:xfrm>
          <a:off x="0" y="197126"/>
          <a:ext cx="6363708" cy="6463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572EC3AB-90DC-37F9-250C-95593CED83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889883"/>
              </p:ext>
            </p:extLst>
          </p:nvPr>
        </p:nvGraphicFramePr>
        <p:xfrm>
          <a:off x="5954806" y="197126"/>
          <a:ext cx="6036904" cy="5149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440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173CE97-B5F6-B02B-BB9C-F6B6943B8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94" y="605119"/>
            <a:ext cx="3959132" cy="4631900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fi-FI" sz="2000" dirty="0"/>
              <a:t>Tukipäätöksen saaneet älykäskylähankkeet yhteensä (ELY- ja Leader-rahoitteiset) 37 kpl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fi-FI" sz="2000" dirty="0"/>
              <a:t>Tukipäätöksen saaneet Leader-rahoitteiset älykäskylähankkeet 24 kpl</a:t>
            </a:r>
          </a:p>
          <a:p>
            <a:pPr marL="228600" indent="0"/>
            <a:endParaRPr lang="fi-FI" sz="2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F31F927-B524-EB9D-1AFA-DE79E444E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712" y="0"/>
            <a:ext cx="3564802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3BB8667-9020-0552-59DC-7DBA2012A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514" y="0"/>
            <a:ext cx="3629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8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Nostoja hankkeiden luokitustiedoista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fi-FI" sz="2000" dirty="0"/>
              <a:t>Älykäs kylä –strategioita tehdään 19 kpl (haetuissa 23)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fi-FI" sz="2000" dirty="0"/>
              <a:t>Innovatiivisia hankkeita 2 000 kpl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fi-FI" sz="2000" dirty="0"/>
              <a:t>Biotalouteen liittyviä hankkeita 180 kpl (haetuissa 270)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fi-FI" sz="2000" dirty="0"/>
              <a:t>Aloittavia yrityksiä 570 kpl (haetuissa 990)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fi-FI" sz="2000" dirty="0"/>
              <a:t>Toimivia yrityksiä 955 kpl (haetuissa 1380)</a:t>
            </a:r>
            <a:endParaRPr lang="fi-FI" dirty="0"/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F41145AE-F8B8-C5FE-048B-458BEA3A46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437416"/>
              </p:ext>
            </p:extLst>
          </p:nvPr>
        </p:nvGraphicFramePr>
        <p:xfrm>
          <a:off x="6981824" y="656805"/>
          <a:ext cx="5314951" cy="511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318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8906" y="708212"/>
            <a:ext cx="7303994" cy="785813"/>
          </a:xfrm>
        </p:spPr>
        <p:txBody>
          <a:bodyPr>
            <a:normAutofit/>
          </a:bodyPr>
          <a:lstStyle/>
          <a:p>
            <a:r>
              <a:rPr lang="fi-FI" dirty="0"/>
              <a:t>Luokitellut hanketoteuttajien tyypit </a:t>
            </a:r>
            <a:br>
              <a:rPr lang="fi-FI" dirty="0"/>
            </a:br>
            <a:r>
              <a:rPr lang="fi-FI" sz="1800" dirty="0"/>
              <a:t>(haetut hankkeet, yhteensä 4 483 kpl)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fi-FI" sz="2000" dirty="0"/>
              <a:t>Yksityishenkilö tai yritys 2 750 kpl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i-FI" sz="2000" dirty="0"/>
              <a:t>Yhdistys </a:t>
            </a:r>
            <a:r>
              <a:rPr lang="fi-FI" sz="2000" dirty="0" err="1"/>
              <a:t>tms</a:t>
            </a:r>
            <a:r>
              <a:rPr lang="fi-FI" sz="2000" dirty="0"/>
              <a:t> 1 463 kpl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i-FI" sz="2000" dirty="0"/>
              <a:t>Julkishallinto 214 kpl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i-FI" sz="2000" dirty="0"/>
              <a:t>Taloudellinen eturyhmä 24 kpl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i-FI" sz="2000" dirty="0"/>
              <a:t>Tutkimusorganisaatio 11 kpl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i-FI" sz="2000" dirty="0"/>
              <a:t>Useita toimijoita yhdessä 5 kpl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i-FI" sz="2000" dirty="0"/>
              <a:t>Jokin muu 11 kpl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i-FI" sz="2000" dirty="0"/>
              <a:t>Yhteensä 4 483 kpl</a:t>
            </a:r>
          </a:p>
          <a:p>
            <a:endParaRPr lang="fi-FI" dirty="0"/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EE6174BC-55B0-AE45-A743-62CE242CA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593999"/>
              </p:ext>
            </p:extLst>
          </p:nvPr>
        </p:nvGraphicFramePr>
        <p:xfrm>
          <a:off x="5527555" y="708212"/>
          <a:ext cx="6544840" cy="494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9672015"/>
      </p:ext>
    </p:extLst>
  </p:cSld>
  <p:clrMapOvr>
    <a:masterClrMapping/>
  </p:clrMapOvr>
</p:sld>
</file>

<file path=ppt/theme/theme1.xml><?xml version="1.0" encoding="utf-8"?>
<a:theme xmlns:a="http://schemas.openxmlformats.org/drawingml/2006/main" name="Kannet, välikalvot, loppukalvot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sältökalvot - Ei alareunaa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annet, välikalvot, loppukalvot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bb82943-49da-4504-a2f3-a33fb2eb95f1">
      <UserInfo>
        <DisplayName>juuso.kalliokoski@gov.fi</DisplayName>
        <AccountId>53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BAD28A0-3B87-42B6-931E-1C041BD45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824F71-AD8B-4CE8-B4AD-792D0578B8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9B0C68-EBB5-4E6D-BCF5-BC303DB6D80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bb82943-49da-4504-a2f3-a33fb2eb95f1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3650</TotalTime>
  <Words>1577</Words>
  <Application>Microsoft Office PowerPoint</Application>
  <PresentationFormat>Laajakuva</PresentationFormat>
  <Paragraphs>329</Paragraphs>
  <Slides>29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29</vt:i4>
      </vt:variant>
    </vt:vector>
  </HeadingPairs>
  <TitlesOfParts>
    <vt:vector size="34" baseType="lpstr">
      <vt:lpstr>Tahoma</vt:lpstr>
      <vt:lpstr>Arial</vt:lpstr>
      <vt:lpstr>Kannet, välikalvot, loppukalvot</vt:lpstr>
      <vt:lpstr>Sisältökalvot - Ei alareunaa</vt:lpstr>
      <vt:lpstr>1_Kannet, välikalvot, loppukalvot</vt:lpstr>
      <vt:lpstr>Vaikuttavuustyön tilannekatsaus</vt:lpstr>
      <vt:lpstr>Leaderin lisäarvon elementit</vt:lpstr>
      <vt:lpstr>Leaderin vaikuttavuusmalli</vt:lpstr>
      <vt:lpstr>Leaderin vaikuttavuus ja lisäarvo </vt:lpstr>
      <vt:lpstr>Leader vastaa paikallisiin tarpeisiin</vt:lpstr>
      <vt:lpstr>PowerPoint-esitys</vt:lpstr>
      <vt:lpstr>PowerPoint-esitys</vt:lpstr>
      <vt:lpstr>Nostoja hankkeiden luokitustiedoista</vt:lpstr>
      <vt:lpstr>Luokitellut hanketoteuttajien tyypit  (haetut hankkeet, yhteensä 4 483 kpl)</vt:lpstr>
      <vt:lpstr>Hankkeet maaseututyypeittäin luokiteltuna (yht 2 398 kpl)</vt:lpstr>
      <vt:lpstr>Hyväksytyillä hankkeilla tavoitellaan mm. </vt:lpstr>
      <vt:lpstr>PowerPoint-esitys</vt:lpstr>
      <vt:lpstr>Paljonko Leader tuo euroja alueelle päivässä? </vt:lpstr>
      <vt:lpstr>Hallitusten itsearviointikyselyn tulokset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Tulevat painopisteet</vt:lpstr>
      <vt:lpstr>Vaikuttavuus-mallin vuosikello  </vt:lpstr>
      <vt:lpstr>Tulevat painopisteet</vt:lpstr>
      <vt:lpstr>Kuka tekee mitäkin vaikuttavuusmallissa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Leaderin lisäarvo ja vaikuttavuus</dc:title>
  <dc:creator>Nivukoski Emilia (Ruokavirasto)</dc:creator>
  <cp:lastModifiedBy>Eerola Kaisa (Ruokavirasto)</cp:lastModifiedBy>
  <cp:revision>251</cp:revision>
  <cp:lastPrinted>2024-01-25T10:31:19Z</cp:lastPrinted>
  <dcterms:created xsi:type="dcterms:W3CDTF">2022-04-05T10:40:53Z</dcterms:created>
  <dcterms:modified xsi:type="dcterms:W3CDTF">2024-11-22T04:41:02Z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  <property fmtid="{D5CDD505-2E9C-101B-9397-08002B2CF9AE}" pid="3" name="ContentTypeId">
    <vt:lpwstr>0x010100FC273FBDB1AAC448BDBB3CA1302F22C6</vt:lpwstr>
  </property>
</Properties>
</file>